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8" r:id="rId4"/>
    <p:sldId id="302" r:id="rId5"/>
    <p:sldId id="261" r:id="rId6"/>
    <p:sldId id="262" r:id="rId7"/>
    <p:sldId id="263" r:id="rId8"/>
    <p:sldId id="264" r:id="rId9"/>
    <p:sldId id="265" r:id="rId10"/>
    <p:sldId id="266" r:id="rId11"/>
    <p:sldId id="270" r:id="rId12"/>
    <p:sldId id="298" r:id="rId13"/>
    <p:sldId id="299" r:id="rId14"/>
    <p:sldId id="300" r:id="rId15"/>
    <p:sldId id="269" r:id="rId16"/>
    <p:sldId id="267" r:id="rId17"/>
    <p:sldId id="301" r:id="rId18"/>
    <p:sldId id="390" r:id="rId19"/>
    <p:sldId id="278" r:id="rId20"/>
    <p:sldId id="279" r:id="rId21"/>
    <p:sldId id="303" r:id="rId22"/>
    <p:sldId id="304" r:id="rId23"/>
    <p:sldId id="305" r:id="rId24"/>
    <p:sldId id="282" r:id="rId25"/>
    <p:sldId id="306" r:id="rId26"/>
    <p:sldId id="307" r:id="rId27"/>
    <p:sldId id="396" r:id="rId28"/>
    <p:sldId id="308" r:id="rId29"/>
    <p:sldId id="309" r:id="rId30"/>
    <p:sldId id="283" r:id="rId31"/>
    <p:sldId id="395" r:id="rId32"/>
    <p:sldId id="397" r:id="rId33"/>
    <p:sldId id="398" r:id="rId34"/>
    <p:sldId id="399" r:id="rId35"/>
    <p:sldId id="281" r:id="rId36"/>
    <p:sldId id="310" r:id="rId37"/>
    <p:sldId id="311" r:id="rId38"/>
    <p:sldId id="312" r:id="rId39"/>
    <p:sldId id="313" r:id="rId40"/>
    <p:sldId id="314" r:id="rId41"/>
    <p:sldId id="391" r:id="rId42"/>
    <p:sldId id="392" r:id="rId43"/>
    <p:sldId id="393" r:id="rId44"/>
    <p:sldId id="394" r:id="rId45"/>
    <p:sldId id="280" r:id="rId46"/>
    <p:sldId id="284" r:id="rId47"/>
    <p:sldId id="315" r:id="rId48"/>
    <p:sldId id="316" r:id="rId49"/>
    <p:sldId id="271" r:id="rId50"/>
    <p:sldId id="321" r:id="rId51"/>
    <p:sldId id="322" r:id="rId52"/>
    <p:sldId id="323" r:id="rId53"/>
    <p:sldId id="324" r:id="rId54"/>
    <p:sldId id="317" r:id="rId55"/>
    <p:sldId id="318" r:id="rId56"/>
    <p:sldId id="320" r:id="rId57"/>
    <p:sldId id="319" r:id="rId58"/>
    <p:sldId id="400" r:id="rId59"/>
    <p:sldId id="401" r:id="rId60"/>
    <p:sldId id="402" r:id="rId61"/>
    <p:sldId id="404" r:id="rId62"/>
    <p:sldId id="405" r:id="rId63"/>
    <p:sldId id="406" r:id="rId64"/>
    <p:sldId id="407" r:id="rId65"/>
    <p:sldId id="408" r:id="rId66"/>
    <p:sldId id="258" r:id="rId67"/>
    <p:sldId id="259" r:id="rId68"/>
    <p:sldId id="260" r:id="rId69"/>
    <p:sldId id="409" r:id="rId70"/>
    <p:sldId id="410" r:id="rId71"/>
    <p:sldId id="411" r:id="rId72"/>
    <p:sldId id="294" r:id="rId73"/>
    <p:sldId id="412" r:id="rId74"/>
    <p:sldId id="413" r:id="rId75"/>
    <p:sldId id="337" r:id="rId76"/>
    <p:sldId id="338" r:id="rId77"/>
    <p:sldId id="414" r:id="rId78"/>
    <p:sldId id="415" r:id="rId79"/>
    <p:sldId id="416" r:id="rId80"/>
    <p:sldId id="419" r:id="rId81"/>
    <p:sldId id="418" r:id="rId82"/>
    <p:sldId id="420" r:id="rId83"/>
    <p:sldId id="421" r:id="rId84"/>
    <p:sldId id="422" r:id="rId85"/>
    <p:sldId id="417" r:id="rId86"/>
    <p:sldId id="423" r:id="rId87"/>
    <p:sldId id="424" r:id="rId88"/>
    <p:sldId id="425" r:id="rId89"/>
    <p:sldId id="426" r:id="rId90"/>
    <p:sldId id="325" r:id="rId91"/>
    <p:sldId id="287" r:id="rId92"/>
    <p:sldId id="288" r:id="rId93"/>
    <p:sldId id="289" r:id="rId94"/>
    <p:sldId id="290" r:id="rId95"/>
    <p:sldId id="291"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86" d="100"/>
          <a:sy n="86" d="100"/>
        </p:scale>
        <p:origin x="51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6CA48-2FDB-20E2-68AC-B384E0185D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019E7D3-C126-A9F9-5804-E56BE087EA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E0241EE-E9D8-691D-B6F5-5C2CC7887487}"/>
              </a:ext>
            </a:extLst>
          </p:cNvPr>
          <p:cNvSpPr>
            <a:spLocks noGrp="1"/>
          </p:cNvSpPr>
          <p:nvPr>
            <p:ph type="dt" sz="half" idx="10"/>
          </p:nvPr>
        </p:nvSpPr>
        <p:spPr/>
        <p:txBody>
          <a:bodyPr/>
          <a:lstStyle/>
          <a:p>
            <a:fld id="{63A1C593-65D0-4073-BCC9-577B9352EA97}" type="datetimeFigureOut">
              <a:rPr lang="en-US" smtClean="0"/>
              <a:t>12/7/2023</a:t>
            </a:fld>
            <a:endParaRPr lang="en-US"/>
          </a:p>
        </p:txBody>
      </p:sp>
      <p:sp>
        <p:nvSpPr>
          <p:cNvPr id="5" name="Footer Placeholder 4">
            <a:extLst>
              <a:ext uri="{FF2B5EF4-FFF2-40B4-BE49-F238E27FC236}">
                <a16:creationId xmlns:a16="http://schemas.microsoft.com/office/drawing/2014/main" id="{A311945F-50B5-12BE-DAE8-B7053C370E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CCEBA3-514C-5966-D159-5A0D7E12C53D}"/>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334418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7D7F0-C076-768B-9813-C3D1BE715A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F56BFE-FE5E-EAEE-0185-8B7D16E8B3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2A4DF1-0642-516D-1954-D3F1D5026C89}"/>
              </a:ext>
            </a:extLst>
          </p:cNvPr>
          <p:cNvSpPr>
            <a:spLocks noGrp="1"/>
          </p:cNvSpPr>
          <p:nvPr>
            <p:ph type="dt" sz="half" idx="10"/>
          </p:nvPr>
        </p:nvSpPr>
        <p:spPr/>
        <p:txBody>
          <a:bodyPr/>
          <a:lstStyle/>
          <a:p>
            <a:fld id="{63A1C593-65D0-4073-BCC9-577B9352EA97}" type="datetimeFigureOut">
              <a:rPr lang="en-US" smtClean="0"/>
              <a:t>12/7/2023</a:t>
            </a:fld>
            <a:endParaRPr lang="en-US"/>
          </a:p>
        </p:txBody>
      </p:sp>
      <p:sp>
        <p:nvSpPr>
          <p:cNvPr id="5" name="Footer Placeholder 4">
            <a:extLst>
              <a:ext uri="{FF2B5EF4-FFF2-40B4-BE49-F238E27FC236}">
                <a16:creationId xmlns:a16="http://schemas.microsoft.com/office/drawing/2014/main" id="{857574AD-8863-7CC7-A932-E0A7A48EBD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C47C90-A103-3142-6210-561C7ADEA632}"/>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48145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FC4745-3987-ABFE-221F-64283923B9E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F2A4C31-77A7-9CCC-43F5-D8A5CA09D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1789C6-A3A9-F735-963B-7AB0214DFA40}"/>
              </a:ext>
            </a:extLst>
          </p:cNvPr>
          <p:cNvSpPr>
            <a:spLocks noGrp="1"/>
          </p:cNvSpPr>
          <p:nvPr>
            <p:ph type="dt" sz="half" idx="10"/>
          </p:nvPr>
        </p:nvSpPr>
        <p:spPr/>
        <p:txBody>
          <a:bodyPr/>
          <a:lstStyle/>
          <a:p>
            <a:fld id="{63A1C593-65D0-4073-BCC9-577B9352EA97}" type="datetimeFigureOut">
              <a:rPr lang="en-US" smtClean="0"/>
              <a:t>12/7/2023</a:t>
            </a:fld>
            <a:endParaRPr lang="en-US"/>
          </a:p>
        </p:txBody>
      </p:sp>
      <p:sp>
        <p:nvSpPr>
          <p:cNvPr id="5" name="Footer Placeholder 4">
            <a:extLst>
              <a:ext uri="{FF2B5EF4-FFF2-40B4-BE49-F238E27FC236}">
                <a16:creationId xmlns:a16="http://schemas.microsoft.com/office/drawing/2014/main" id="{0EF5BACC-6472-E50F-B11A-AFC37596AB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8C3E0-6542-BA13-38CB-44F4FC0DBD62}"/>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741622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3EA92-9F67-D61E-8549-030FCFF579E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53A09C-24B0-78C9-CEAE-8DE5F368E6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73FDAD-3B26-CEEB-5E8B-4FDE281C98D0}"/>
              </a:ext>
            </a:extLst>
          </p:cNvPr>
          <p:cNvSpPr>
            <a:spLocks noGrp="1"/>
          </p:cNvSpPr>
          <p:nvPr>
            <p:ph type="dt" sz="half" idx="10"/>
          </p:nvPr>
        </p:nvSpPr>
        <p:spPr/>
        <p:txBody>
          <a:bodyPr/>
          <a:lstStyle/>
          <a:p>
            <a:fld id="{63A1C593-65D0-4073-BCC9-577B9352EA97}" type="datetimeFigureOut">
              <a:rPr lang="en-US" smtClean="0"/>
              <a:t>12/7/2023</a:t>
            </a:fld>
            <a:endParaRPr lang="en-US"/>
          </a:p>
        </p:txBody>
      </p:sp>
      <p:sp>
        <p:nvSpPr>
          <p:cNvPr id="5" name="Footer Placeholder 4">
            <a:extLst>
              <a:ext uri="{FF2B5EF4-FFF2-40B4-BE49-F238E27FC236}">
                <a16:creationId xmlns:a16="http://schemas.microsoft.com/office/drawing/2014/main" id="{3E6F9DFB-F90C-0E46-5896-FFF68AEBE7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F7865-E029-3BC0-A014-56F2337C5C19}"/>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957414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B8494-519B-4DC4-035C-ECFAB44B52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5C7DA1A-B475-72B2-5C83-6A5C5ED4D1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4A1F0B-8FC3-101B-E76B-06382807A9FB}"/>
              </a:ext>
            </a:extLst>
          </p:cNvPr>
          <p:cNvSpPr>
            <a:spLocks noGrp="1"/>
          </p:cNvSpPr>
          <p:nvPr>
            <p:ph type="dt" sz="half" idx="10"/>
          </p:nvPr>
        </p:nvSpPr>
        <p:spPr/>
        <p:txBody>
          <a:bodyPr/>
          <a:lstStyle/>
          <a:p>
            <a:fld id="{63A1C593-65D0-4073-BCC9-577B9352EA97}" type="datetimeFigureOut">
              <a:rPr lang="en-US" smtClean="0"/>
              <a:t>12/7/2023</a:t>
            </a:fld>
            <a:endParaRPr lang="en-US"/>
          </a:p>
        </p:txBody>
      </p:sp>
      <p:sp>
        <p:nvSpPr>
          <p:cNvPr id="5" name="Footer Placeholder 4">
            <a:extLst>
              <a:ext uri="{FF2B5EF4-FFF2-40B4-BE49-F238E27FC236}">
                <a16:creationId xmlns:a16="http://schemas.microsoft.com/office/drawing/2014/main" id="{CBC41105-F906-942F-5322-678A68B840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D61088-4116-8D07-4045-125A2672A0FD}"/>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727206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3AE20-7CAB-6787-E3B8-D2D16529F64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5AA2348-7528-93D8-F537-1EC25D650B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44C7119-0BBE-5F97-1778-F8C690DBD4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C20919E-23FE-FE6E-FC81-483143BF2E47}"/>
              </a:ext>
            </a:extLst>
          </p:cNvPr>
          <p:cNvSpPr>
            <a:spLocks noGrp="1"/>
          </p:cNvSpPr>
          <p:nvPr>
            <p:ph type="dt" sz="half" idx="10"/>
          </p:nvPr>
        </p:nvSpPr>
        <p:spPr/>
        <p:txBody>
          <a:bodyPr/>
          <a:lstStyle/>
          <a:p>
            <a:fld id="{63A1C593-65D0-4073-BCC9-577B9352EA97}" type="datetimeFigureOut">
              <a:rPr lang="en-US" smtClean="0"/>
              <a:t>12/7/2023</a:t>
            </a:fld>
            <a:endParaRPr lang="en-US"/>
          </a:p>
        </p:txBody>
      </p:sp>
      <p:sp>
        <p:nvSpPr>
          <p:cNvPr id="6" name="Footer Placeholder 5">
            <a:extLst>
              <a:ext uri="{FF2B5EF4-FFF2-40B4-BE49-F238E27FC236}">
                <a16:creationId xmlns:a16="http://schemas.microsoft.com/office/drawing/2014/main" id="{C8588EFA-FA53-4606-FA0D-39424B7E11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43F5CA-A737-5CBE-39D5-7371EE87F612}"/>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502044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AD1CB-483D-00F7-4DD4-5CC8CA1B832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AD8AF8-5709-5A02-5E62-C6E5013645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5ABB6C-7360-1E3E-A810-B45E608545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D24898C-68F3-7612-8D3C-6F92E8DF6B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FC298A-569D-B901-4D08-FCC1EABAD7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58E43EB-79FF-4A2D-7E63-B222B01B6773}"/>
              </a:ext>
            </a:extLst>
          </p:cNvPr>
          <p:cNvSpPr>
            <a:spLocks noGrp="1"/>
          </p:cNvSpPr>
          <p:nvPr>
            <p:ph type="dt" sz="half" idx="10"/>
          </p:nvPr>
        </p:nvSpPr>
        <p:spPr/>
        <p:txBody>
          <a:bodyPr/>
          <a:lstStyle/>
          <a:p>
            <a:fld id="{63A1C593-65D0-4073-BCC9-577B9352EA97}" type="datetimeFigureOut">
              <a:rPr lang="en-US" smtClean="0"/>
              <a:t>12/7/2023</a:t>
            </a:fld>
            <a:endParaRPr lang="en-US"/>
          </a:p>
        </p:txBody>
      </p:sp>
      <p:sp>
        <p:nvSpPr>
          <p:cNvPr id="8" name="Footer Placeholder 7">
            <a:extLst>
              <a:ext uri="{FF2B5EF4-FFF2-40B4-BE49-F238E27FC236}">
                <a16:creationId xmlns:a16="http://schemas.microsoft.com/office/drawing/2014/main" id="{A1EDAC16-425E-BBA5-1589-3F4916D301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FB79B7-4393-BC15-477F-ACCE999236C4}"/>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168155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2261E-A2B6-3852-1F5C-22816C0AC16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0537C28-B09E-44CB-46A3-2AFC397716F7}"/>
              </a:ext>
            </a:extLst>
          </p:cNvPr>
          <p:cNvSpPr>
            <a:spLocks noGrp="1"/>
          </p:cNvSpPr>
          <p:nvPr>
            <p:ph type="dt" sz="half" idx="10"/>
          </p:nvPr>
        </p:nvSpPr>
        <p:spPr/>
        <p:txBody>
          <a:bodyPr/>
          <a:lstStyle/>
          <a:p>
            <a:fld id="{63A1C593-65D0-4073-BCC9-577B9352EA97}" type="datetimeFigureOut">
              <a:rPr lang="en-US" smtClean="0"/>
              <a:t>12/7/2023</a:t>
            </a:fld>
            <a:endParaRPr lang="en-US"/>
          </a:p>
        </p:txBody>
      </p:sp>
      <p:sp>
        <p:nvSpPr>
          <p:cNvPr id="4" name="Footer Placeholder 3">
            <a:extLst>
              <a:ext uri="{FF2B5EF4-FFF2-40B4-BE49-F238E27FC236}">
                <a16:creationId xmlns:a16="http://schemas.microsoft.com/office/drawing/2014/main" id="{40EA8C22-103E-0581-8C61-75C7F05960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9058C4-9AB6-26F8-7724-58FDB16BD605}"/>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755462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53EB1F-8026-7974-170F-212650EAB27E}"/>
              </a:ext>
            </a:extLst>
          </p:cNvPr>
          <p:cNvSpPr>
            <a:spLocks noGrp="1"/>
          </p:cNvSpPr>
          <p:nvPr>
            <p:ph type="dt" sz="half" idx="10"/>
          </p:nvPr>
        </p:nvSpPr>
        <p:spPr/>
        <p:txBody>
          <a:bodyPr/>
          <a:lstStyle/>
          <a:p>
            <a:fld id="{63A1C593-65D0-4073-BCC9-577B9352EA97}" type="datetimeFigureOut">
              <a:rPr lang="en-US" smtClean="0"/>
              <a:t>12/7/2023</a:t>
            </a:fld>
            <a:endParaRPr lang="en-US"/>
          </a:p>
        </p:txBody>
      </p:sp>
      <p:sp>
        <p:nvSpPr>
          <p:cNvPr id="3" name="Footer Placeholder 2">
            <a:extLst>
              <a:ext uri="{FF2B5EF4-FFF2-40B4-BE49-F238E27FC236}">
                <a16:creationId xmlns:a16="http://schemas.microsoft.com/office/drawing/2014/main" id="{6DB1D45A-6879-6BA1-6E24-ECD44EA4A2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65FA93-76D5-A213-CA70-A82D272F6B7F}"/>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805101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3BDC5-F29D-D8D9-21A4-76E07715EE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2C90DF6-EE44-235F-97C0-1D30E39CFD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31E30CD-47D2-7C0E-72F0-ED641FBA6D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6A2C45-88EA-8E88-2F58-16AD98BC0673}"/>
              </a:ext>
            </a:extLst>
          </p:cNvPr>
          <p:cNvSpPr>
            <a:spLocks noGrp="1"/>
          </p:cNvSpPr>
          <p:nvPr>
            <p:ph type="dt" sz="half" idx="10"/>
          </p:nvPr>
        </p:nvSpPr>
        <p:spPr/>
        <p:txBody>
          <a:bodyPr/>
          <a:lstStyle/>
          <a:p>
            <a:fld id="{63A1C593-65D0-4073-BCC9-577B9352EA97}" type="datetimeFigureOut">
              <a:rPr lang="en-US" smtClean="0"/>
              <a:t>12/7/2023</a:t>
            </a:fld>
            <a:endParaRPr lang="en-US"/>
          </a:p>
        </p:txBody>
      </p:sp>
      <p:sp>
        <p:nvSpPr>
          <p:cNvPr id="6" name="Footer Placeholder 5">
            <a:extLst>
              <a:ext uri="{FF2B5EF4-FFF2-40B4-BE49-F238E27FC236}">
                <a16:creationId xmlns:a16="http://schemas.microsoft.com/office/drawing/2014/main" id="{FCE56E4C-6075-843D-0819-97A4ABE0D4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A8FEF1-9C50-F3C4-FCC3-3F49B69DC2D6}"/>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096255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3D512-87A1-C1D3-4D27-FE4D03B060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8780FB0-DB68-D3F6-7724-6A45A57DF2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015C97B-7298-D6C8-8D33-A9AC893454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9485E8-3C4F-19C1-A256-E09B6A89F225}"/>
              </a:ext>
            </a:extLst>
          </p:cNvPr>
          <p:cNvSpPr>
            <a:spLocks noGrp="1"/>
          </p:cNvSpPr>
          <p:nvPr>
            <p:ph type="dt" sz="half" idx="10"/>
          </p:nvPr>
        </p:nvSpPr>
        <p:spPr/>
        <p:txBody>
          <a:bodyPr/>
          <a:lstStyle/>
          <a:p>
            <a:fld id="{63A1C593-65D0-4073-BCC9-577B9352EA97}" type="datetimeFigureOut">
              <a:rPr lang="en-US" smtClean="0"/>
              <a:t>12/7/2023</a:t>
            </a:fld>
            <a:endParaRPr lang="en-US"/>
          </a:p>
        </p:txBody>
      </p:sp>
      <p:sp>
        <p:nvSpPr>
          <p:cNvPr id="6" name="Footer Placeholder 5">
            <a:extLst>
              <a:ext uri="{FF2B5EF4-FFF2-40B4-BE49-F238E27FC236}">
                <a16:creationId xmlns:a16="http://schemas.microsoft.com/office/drawing/2014/main" id="{A5B5A56C-C39A-E3A9-0177-510839EDDB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EC7FEE-8ADD-ACE3-BE81-2E08E6EC8312}"/>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134706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619CDD-2E37-C381-B349-4A3ACBD2BD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97229A8-AE52-927F-3351-F3BF86E682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354B5A-8272-A7D4-4314-A99D9DBCAD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12/7/2023</a:t>
            </a:fld>
            <a:endParaRPr lang="en-US"/>
          </a:p>
        </p:txBody>
      </p:sp>
      <p:sp>
        <p:nvSpPr>
          <p:cNvPr id="5" name="Footer Placeholder 4">
            <a:extLst>
              <a:ext uri="{FF2B5EF4-FFF2-40B4-BE49-F238E27FC236}">
                <a16:creationId xmlns:a16="http://schemas.microsoft.com/office/drawing/2014/main" id="{4BD69D7D-BE37-EA0B-5092-D29BE2F9BE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8AF753-B53B-901D-56EA-FBD1FF02DF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22597459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4000" b="0" i="0" u="none" strike="noStrike" baseline="0" dirty="0">
                <a:solidFill>
                  <a:srgbClr val="393939"/>
                </a:solidFill>
                <a:latin typeface="Times New Roman" panose="02020603050405020304" pitchFamily="18" charset="0"/>
                <a:cs typeface="Times New Roman" panose="02020603050405020304" pitchFamily="18" charset="0"/>
              </a:rPr>
              <a:t>20CS19-BIG DATA ANALYTICS</a:t>
            </a:r>
            <a:endParaRPr lang="en-US" sz="40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lstStyle/>
          <a:p>
            <a:endParaRPr lang="en-US" dirty="0"/>
          </a:p>
          <a:p>
            <a:endParaRPr lang="en-US" dirty="0"/>
          </a:p>
        </p:txBody>
      </p:sp>
    </p:spTree>
    <p:extLst>
      <p:ext uri="{BB962C8B-B14F-4D97-AF65-F5344CB8AC3E}">
        <p14:creationId xmlns:p14="http://schemas.microsoft.com/office/powerpoint/2010/main" val="3072013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8C27-FD91-2281-15C6-AC4CD29985E5}"/>
              </a:ext>
            </a:extLst>
          </p:cNvPr>
          <p:cNvSpPr>
            <a:spLocks noGrp="1"/>
          </p:cNvSpPr>
          <p:nvPr>
            <p:ph type="title"/>
          </p:nvPr>
        </p:nvSpPr>
        <p:spPr/>
        <p:txBody>
          <a:bodyPr/>
          <a:lstStyle/>
          <a:p>
            <a:r>
              <a:rPr lang="en-US" b="0" i="0" dirty="0">
                <a:solidFill>
                  <a:srgbClr val="202124"/>
                </a:solidFill>
                <a:effectLst/>
                <a:latin typeface="arial" panose="020B0604020202020204" pitchFamily="34" charset="0"/>
              </a:rPr>
              <a:t>Big data</a:t>
            </a:r>
            <a:endParaRPr lang="en-IN" dirty="0"/>
          </a:p>
        </p:txBody>
      </p:sp>
      <p:sp>
        <p:nvSpPr>
          <p:cNvPr id="3" name="Content Placeholder 2">
            <a:extLst>
              <a:ext uri="{FF2B5EF4-FFF2-40B4-BE49-F238E27FC236}">
                <a16:creationId xmlns:a16="http://schemas.microsoft.com/office/drawing/2014/main" id="{31923936-D14C-2D2C-5A36-7684F5512CC7}"/>
              </a:ext>
            </a:extLst>
          </p:cNvPr>
          <p:cNvSpPr>
            <a:spLocks noGrp="1"/>
          </p:cNvSpPr>
          <p:nvPr>
            <p:ph idx="1"/>
          </p:nvPr>
        </p:nvSpPr>
        <p:spPr/>
        <p:txBody>
          <a:bodyPr/>
          <a:lstStyle/>
          <a:p>
            <a:pPr algn="just">
              <a:lnSpc>
                <a:spcPct val="150000"/>
              </a:lnSpc>
            </a:pPr>
            <a:r>
              <a:rPr lang="en-US" b="0" i="0" dirty="0">
                <a:solidFill>
                  <a:srgbClr val="202124"/>
                </a:solidFill>
                <a:effectLst/>
                <a:latin typeface="Times New Roman" panose="02020603050405020304" pitchFamily="18" charset="0"/>
                <a:cs typeface="Times New Roman" panose="02020603050405020304" pitchFamily="18" charset="0"/>
              </a:rPr>
              <a:t>Big data refers to </a:t>
            </a:r>
            <a:r>
              <a:rPr lang="en-US" b="1" i="0" dirty="0">
                <a:solidFill>
                  <a:srgbClr val="202124"/>
                </a:solidFill>
                <a:effectLst/>
                <a:latin typeface="Times New Roman" panose="02020603050405020304" pitchFamily="18" charset="0"/>
                <a:cs typeface="Times New Roman" panose="02020603050405020304" pitchFamily="18" charset="0"/>
              </a:rPr>
              <a:t>data that is so large, fast or complex that it's difficult or impossible to process using traditional methods</a:t>
            </a:r>
            <a:r>
              <a:rPr lang="en-US" b="0" i="0" dirty="0">
                <a:solidFill>
                  <a:srgbClr val="202124"/>
                </a:solidFill>
                <a:effectLst/>
                <a:latin typeface="Times New Roman" panose="02020603050405020304" pitchFamily="18" charset="0"/>
                <a:cs typeface="Times New Roman" panose="02020603050405020304" pitchFamily="18" charset="0"/>
              </a:rPr>
              <a:t>. The act of accessing and storing large amounts of information for analytics has been around for a long time.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1009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1136" y="308228"/>
            <a:ext cx="6190615" cy="1300480"/>
          </a:xfrm>
          <a:prstGeom prst="rect">
            <a:avLst/>
          </a:prstGeom>
        </p:spPr>
        <p:txBody>
          <a:bodyPr vert="horz" wrap="square" lIns="0" tIns="12700" rIns="0" bIns="0" rtlCol="0">
            <a:spAutoFit/>
          </a:bodyPr>
          <a:lstStyle/>
          <a:p>
            <a:pPr algn="ctr">
              <a:lnSpc>
                <a:spcPts val="5015"/>
              </a:lnSpc>
              <a:spcBef>
                <a:spcPts val="100"/>
              </a:spcBef>
            </a:pPr>
            <a:r>
              <a:rPr spc="-20" dirty="0"/>
              <a:t>Data- </a:t>
            </a:r>
            <a:r>
              <a:rPr spc="-15" dirty="0"/>
              <a:t>What </a:t>
            </a:r>
            <a:r>
              <a:rPr spc="-30" dirty="0"/>
              <a:t>Makes </a:t>
            </a:r>
            <a:r>
              <a:rPr dirty="0"/>
              <a:t>it </a:t>
            </a:r>
            <a:r>
              <a:rPr spc="-5" dirty="0"/>
              <a:t>Big???</a:t>
            </a:r>
          </a:p>
          <a:p>
            <a:pPr marL="1905" algn="ctr">
              <a:lnSpc>
                <a:spcPts val="5015"/>
              </a:lnSpc>
            </a:pPr>
            <a:r>
              <a:rPr spc="-10" dirty="0"/>
              <a:t>How </a:t>
            </a:r>
            <a:r>
              <a:rPr dirty="0"/>
              <a:t>big is</a:t>
            </a:r>
            <a:r>
              <a:rPr spc="10" dirty="0"/>
              <a:t> </a:t>
            </a:r>
            <a:r>
              <a:rPr dirty="0"/>
              <a:t>big?</a:t>
            </a:r>
          </a:p>
        </p:txBody>
      </p:sp>
      <p:sp>
        <p:nvSpPr>
          <p:cNvPr id="3" name="object 3"/>
          <p:cNvSpPr/>
          <p:nvPr/>
        </p:nvSpPr>
        <p:spPr>
          <a:xfrm>
            <a:off x="3823715" y="1783079"/>
            <a:ext cx="4375403" cy="2648712"/>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36880" y="4132579"/>
            <a:ext cx="11610975" cy="2585720"/>
          </a:xfrm>
          <a:prstGeom prst="rect">
            <a:avLst/>
          </a:prstGeom>
        </p:spPr>
        <p:txBody>
          <a:bodyPr vert="horz" wrap="square" lIns="0" tIns="12065" rIns="0" bIns="0" rtlCol="0">
            <a:spAutoFit/>
          </a:bodyPr>
          <a:lstStyle/>
          <a:p>
            <a:pPr marL="12700" algn="just">
              <a:lnSpc>
                <a:spcPct val="100000"/>
              </a:lnSpc>
              <a:spcBef>
                <a:spcPts val="95"/>
              </a:spcBef>
            </a:pPr>
            <a:r>
              <a:rPr sz="2800" spc="-5" dirty="0">
                <a:latin typeface="Calibri" panose="020F0502020204030204"/>
                <a:cs typeface="Calibri" panose="020F0502020204030204"/>
              </a:rPr>
              <a:t>No </a:t>
            </a:r>
            <a:r>
              <a:rPr sz="2800" spc="-10" dirty="0">
                <a:latin typeface="Calibri" panose="020F0502020204030204"/>
                <a:cs typeface="Calibri" panose="020F0502020204030204"/>
              </a:rPr>
              <a:t>Single</a:t>
            </a:r>
            <a:r>
              <a:rPr sz="2800" spc="15" dirty="0">
                <a:latin typeface="Calibri" panose="020F0502020204030204"/>
                <a:cs typeface="Calibri" panose="020F0502020204030204"/>
              </a:rPr>
              <a:t> </a:t>
            </a:r>
            <a:r>
              <a:rPr sz="2800" spc="-15" dirty="0">
                <a:latin typeface="Calibri" panose="020F0502020204030204"/>
                <a:cs typeface="Calibri" panose="020F0502020204030204"/>
              </a:rPr>
              <a:t>Definition</a:t>
            </a:r>
            <a:endParaRPr sz="2800">
              <a:latin typeface="Calibri" panose="020F0502020204030204"/>
              <a:cs typeface="Calibri" panose="020F0502020204030204"/>
            </a:endParaRPr>
          </a:p>
          <a:p>
            <a:pPr marL="12700" marR="5080" algn="just">
              <a:lnSpc>
                <a:spcPct val="100000"/>
              </a:lnSpc>
            </a:pPr>
            <a:r>
              <a:rPr sz="2800" spc="-5" dirty="0">
                <a:latin typeface="Calibri" panose="020F0502020204030204"/>
                <a:cs typeface="Calibri" panose="020F0502020204030204"/>
              </a:rPr>
              <a:t>The </a:t>
            </a:r>
            <a:r>
              <a:rPr sz="2800" spc="-10" dirty="0">
                <a:latin typeface="Calibri" panose="020F0502020204030204"/>
                <a:cs typeface="Calibri" panose="020F0502020204030204"/>
              </a:rPr>
              <a:t>term </a:t>
            </a:r>
            <a:r>
              <a:rPr sz="2800" spc="-5" dirty="0">
                <a:latin typeface="Calibri" panose="020F0502020204030204"/>
                <a:cs typeface="Calibri" panose="020F0502020204030204"/>
              </a:rPr>
              <a:t>‘big </a:t>
            </a:r>
            <a:r>
              <a:rPr sz="2800" spc="-20" dirty="0">
                <a:latin typeface="Calibri" panose="020F0502020204030204"/>
                <a:cs typeface="Calibri" panose="020F0502020204030204"/>
              </a:rPr>
              <a:t>data’ </a:t>
            </a:r>
            <a:r>
              <a:rPr sz="2800" spc="-10" dirty="0">
                <a:latin typeface="Calibri" panose="020F0502020204030204"/>
                <a:cs typeface="Calibri" panose="020F0502020204030204"/>
              </a:rPr>
              <a:t>is self-explanatory </a:t>
            </a:r>
            <a:r>
              <a:rPr sz="2800" spc="-5" dirty="0">
                <a:latin typeface="Calibri" panose="020F0502020204030204"/>
                <a:cs typeface="Calibri" panose="020F0502020204030204"/>
              </a:rPr>
              <a:t>− a </a:t>
            </a:r>
            <a:r>
              <a:rPr sz="2800" spc="-10" dirty="0">
                <a:latin typeface="Calibri" panose="020F0502020204030204"/>
                <a:cs typeface="Calibri" panose="020F0502020204030204"/>
              </a:rPr>
              <a:t>collection </a:t>
            </a:r>
            <a:r>
              <a:rPr sz="2800" spc="-5" dirty="0">
                <a:latin typeface="Calibri" panose="020F0502020204030204"/>
                <a:cs typeface="Calibri" panose="020F0502020204030204"/>
              </a:rPr>
              <a:t>of </a:t>
            </a:r>
            <a:r>
              <a:rPr sz="2800" spc="-10" dirty="0">
                <a:latin typeface="Calibri" panose="020F0502020204030204"/>
                <a:cs typeface="Calibri" panose="020F0502020204030204"/>
              </a:rPr>
              <a:t>huge </a:t>
            </a:r>
            <a:r>
              <a:rPr sz="2800" spc="-20" dirty="0">
                <a:latin typeface="Calibri" panose="020F0502020204030204"/>
                <a:cs typeface="Calibri" panose="020F0502020204030204"/>
              </a:rPr>
              <a:t>data </a:t>
            </a:r>
            <a:r>
              <a:rPr sz="2800" spc="-15" dirty="0">
                <a:latin typeface="Calibri" panose="020F0502020204030204"/>
                <a:cs typeface="Calibri" panose="020F0502020204030204"/>
              </a:rPr>
              <a:t>sets </a:t>
            </a:r>
            <a:r>
              <a:rPr sz="2800" spc="-10" dirty="0">
                <a:latin typeface="Calibri" panose="020F0502020204030204"/>
                <a:cs typeface="Calibri" panose="020F0502020204030204"/>
              </a:rPr>
              <a:t>that  normal computing techniques cannot</a:t>
            </a:r>
            <a:r>
              <a:rPr sz="2800" spc="130" dirty="0">
                <a:latin typeface="Calibri" panose="020F0502020204030204"/>
                <a:cs typeface="Calibri" panose="020F0502020204030204"/>
              </a:rPr>
              <a:t> </a:t>
            </a:r>
            <a:r>
              <a:rPr sz="2800" spc="-15" dirty="0">
                <a:latin typeface="Calibri" panose="020F0502020204030204"/>
                <a:cs typeface="Calibri" panose="020F0502020204030204"/>
              </a:rPr>
              <a:t>process.</a:t>
            </a:r>
            <a:endParaRPr sz="2800">
              <a:latin typeface="Calibri" panose="020F0502020204030204"/>
              <a:cs typeface="Calibri" panose="020F0502020204030204"/>
            </a:endParaRPr>
          </a:p>
          <a:p>
            <a:pPr marL="12700" marR="7620" algn="just">
              <a:lnSpc>
                <a:spcPct val="100000"/>
              </a:lnSpc>
            </a:pPr>
            <a:r>
              <a:rPr sz="2800" spc="-5" dirty="0">
                <a:latin typeface="Calibri" panose="020F0502020204030204"/>
                <a:cs typeface="Calibri" panose="020F0502020204030204"/>
              </a:rPr>
              <a:t>“</a:t>
            </a:r>
            <a:r>
              <a:rPr sz="2800" b="1" i="1" spc="-5" dirty="0">
                <a:solidFill>
                  <a:srgbClr val="800000"/>
                </a:solidFill>
                <a:latin typeface="Calibri" panose="020F0502020204030204"/>
                <a:cs typeface="Calibri" panose="020F0502020204030204"/>
              </a:rPr>
              <a:t>Big </a:t>
            </a:r>
            <a:r>
              <a:rPr sz="2800" b="1" i="1" spc="-10" dirty="0">
                <a:solidFill>
                  <a:srgbClr val="800000"/>
                </a:solidFill>
                <a:latin typeface="Calibri" panose="020F0502020204030204"/>
                <a:cs typeface="Calibri" panose="020F0502020204030204"/>
              </a:rPr>
              <a:t>Data</a:t>
            </a:r>
            <a:r>
              <a:rPr sz="2800" spc="-10" dirty="0">
                <a:latin typeface="Calibri" panose="020F0502020204030204"/>
                <a:cs typeface="Calibri" panose="020F0502020204030204"/>
              </a:rPr>
              <a:t>” is </a:t>
            </a:r>
            <a:r>
              <a:rPr sz="2800" spc="-20" dirty="0">
                <a:latin typeface="Calibri" panose="020F0502020204030204"/>
                <a:cs typeface="Calibri" panose="020F0502020204030204"/>
              </a:rPr>
              <a:t>data </a:t>
            </a:r>
            <a:r>
              <a:rPr sz="2800" spc="-5" dirty="0">
                <a:latin typeface="Calibri" panose="020F0502020204030204"/>
                <a:cs typeface="Calibri" panose="020F0502020204030204"/>
              </a:rPr>
              <a:t>whose </a:t>
            </a:r>
            <a:r>
              <a:rPr sz="2800" spc="-10" dirty="0">
                <a:latin typeface="Calibri" panose="020F0502020204030204"/>
                <a:cs typeface="Calibri" panose="020F0502020204030204"/>
              </a:rPr>
              <a:t>scale, </a:t>
            </a:r>
            <a:r>
              <a:rPr sz="2800" spc="-35" dirty="0">
                <a:latin typeface="Calibri" panose="020F0502020204030204"/>
                <a:cs typeface="Calibri" panose="020F0502020204030204"/>
              </a:rPr>
              <a:t>diversity, </a:t>
            </a:r>
            <a:r>
              <a:rPr sz="2800" dirty="0">
                <a:latin typeface="Calibri" panose="020F0502020204030204"/>
                <a:cs typeface="Calibri" panose="020F0502020204030204"/>
              </a:rPr>
              <a:t>and </a:t>
            </a:r>
            <a:r>
              <a:rPr sz="2800" spc="-15" dirty="0">
                <a:latin typeface="Calibri" panose="020F0502020204030204"/>
                <a:cs typeface="Calibri" panose="020F0502020204030204"/>
              </a:rPr>
              <a:t>complexity  require  new  </a:t>
            </a:r>
            <a:r>
              <a:rPr sz="2800" spc="-10" dirty="0">
                <a:latin typeface="Calibri" panose="020F0502020204030204"/>
                <a:cs typeface="Calibri" panose="020F0502020204030204"/>
              </a:rPr>
              <a:t>architecture, techniques, algorithms, </a:t>
            </a:r>
            <a:r>
              <a:rPr sz="2800" dirty="0">
                <a:latin typeface="Calibri" panose="020F0502020204030204"/>
                <a:cs typeface="Calibri" panose="020F0502020204030204"/>
              </a:rPr>
              <a:t>and </a:t>
            </a:r>
            <a:r>
              <a:rPr sz="2800" spc="-5" dirty="0">
                <a:latin typeface="Calibri" panose="020F0502020204030204"/>
                <a:cs typeface="Calibri" panose="020F0502020204030204"/>
              </a:rPr>
              <a:t>analytics </a:t>
            </a:r>
            <a:r>
              <a:rPr sz="2800" spc="-20" dirty="0">
                <a:latin typeface="Calibri" panose="020F0502020204030204"/>
                <a:cs typeface="Calibri" panose="020F0502020204030204"/>
              </a:rPr>
              <a:t>to </a:t>
            </a:r>
            <a:r>
              <a:rPr sz="2800" spc="-5" dirty="0">
                <a:latin typeface="Calibri" panose="020F0502020204030204"/>
                <a:cs typeface="Calibri" panose="020F0502020204030204"/>
              </a:rPr>
              <a:t>manage </a:t>
            </a:r>
            <a:r>
              <a:rPr sz="2800" spc="-10" dirty="0">
                <a:latin typeface="Calibri" panose="020F0502020204030204"/>
                <a:cs typeface="Calibri" panose="020F0502020204030204"/>
              </a:rPr>
              <a:t>it </a:t>
            </a:r>
            <a:r>
              <a:rPr sz="2800" spc="-5" dirty="0">
                <a:latin typeface="Calibri" panose="020F0502020204030204"/>
                <a:cs typeface="Calibri" panose="020F0502020204030204"/>
              </a:rPr>
              <a:t>and </a:t>
            </a:r>
            <a:r>
              <a:rPr sz="2800" spc="-20" dirty="0">
                <a:latin typeface="Calibri" panose="020F0502020204030204"/>
                <a:cs typeface="Calibri" panose="020F0502020204030204"/>
              </a:rPr>
              <a:t>extract  </a:t>
            </a:r>
            <a:r>
              <a:rPr sz="2800" spc="-10" dirty="0">
                <a:latin typeface="Calibri" panose="020F0502020204030204"/>
                <a:cs typeface="Calibri" panose="020F0502020204030204"/>
              </a:rPr>
              <a:t>value </a:t>
            </a:r>
            <a:r>
              <a:rPr sz="2800" spc="-5" dirty="0">
                <a:latin typeface="Calibri" panose="020F0502020204030204"/>
                <a:cs typeface="Calibri" panose="020F0502020204030204"/>
              </a:rPr>
              <a:t>and </a:t>
            </a:r>
            <a:r>
              <a:rPr sz="2800" spc="-10" dirty="0">
                <a:latin typeface="Calibri" panose="020F0502020204030204"/>
                <a:cs typeface="Calibri" panose="020F0502020204030204"/>
              </a:rPr>
              <a:t>hidden knowledge </a:t>
            </a:r>
            <a:r>
              <a:rPr sz="2800" spc="-20" dirty="0">
                <a:latin typeface="Calibri" panose="020F0502020204030204"/>
                <a:cs typeface="Calibri" panose="020F0502020204030204"/>
              </a:rPr>
              <a:t>from</a:t>
            </a:r>
            <a:r>
              <a:rPr sz="2800" spc="100" dirty="0">
                <a:latin typeface="Calibri" panose="020F0502020204030204"/>
                <a:cs typeface="Calibri" panose="020F0502020204030204"/>
              </a:rPr>
              <a:t> </a:t>
            </a:r>
            <a:r>
              <a:rPr sz="2800" spc="-10" dirty="0">
                <a:latin typeface="Calibri" panose="020F0502020204030204"/>
                <a:cs typeface="Calibri" panose="020F0502020204030204"/>
              </a:rPr>
              <a:t>it…</a:t>
            </a:r>
            <a:endParaRPr sz="2800">
              <a:latin typeface="Calibri" panose="020F0502020204030204"/>
              <a:cs typeface="Calibri" panose="020F050202020403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381000" y="304800"/>
            <a:ext cx="11506200" cy="62484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7524" y="216153"/>
            <a:ext cx="5358130" cy="696595"/>
          </a:xfrm>
          <a:prstGeom prst="rect">
            <a:avLst/>
          </a:prstGeom>
        </p:spPr>
        <p:txBody>
          <a:bodyPr vert="horz" wrap="square" lIns="0" tIns="12700" rIns="0" bIns="0" rtlCol="0">
            <a:spAutoFit/>
          </a:bodyPr>
          <a:lstStyle/>
          <a:p>
            <a:pPr marL="12700">
              <a:lnSpc>
                <a:spcPct val="100000"/>
              </a:lnSpc>
              <a:spcBef>
                <a:spcPts val="100"/>
              </a:spcBef>
            </a:pPr>
            <a:r>
              <a:rPr spc="-15" dirty="0"/>
              <a:t>Big </a:t>
            </a:r>
            <a:r>
              <a:rPr spc="-45" dirty="0"/>
              <a:t>Facts </a:t>
            </a:r>
            <a:r>
              <a:rPr spc="-30" dirty="0"/>
              <a:t>About </a:t>
            </a:r>
            <a:r>
              <a:rPr spc="-15" dirty="0"/>
              <a:t>Big</a:t>
            </a:r>
            <a:r>
              <a:rPr spc="-330" dirty="0"/>
              <a:t> </a:t>
            </a:r>
            <a:r>
              <a:rPr spc="-50" dirty="0"/>
              <a:t>Data</a:t>
            </a:r>
          </a:p>
        </p:txBody>
      </p:sp>
      <p:sp>
        <p:nvSpPr>
          <p:cNvPr id="3" name="object 3"/>
          <p:cNvSpPr txBox="1"/>
          <p:nvPr/>
        </p:nvSpPr>
        <p:spPr>
          <a:xfrm>
            <a:off x="823975" y="2244293"/>
            <a:ext cx="10623550" cy="4072890"/>
          </a:xfrm>
          <a:prstGeom prst="rect">
            <a:avLst/>
          </a:prstGeom>
        </p:spPr>
        <p:txBody>
          <a:bodyPr vert="horz" wrap="square" lIns="0" tIns="94615" rIns="0" bIns="0" rtlCol="0">
            <a:spAutoFit/>
          </a:bodyPr>
          <a:lstStyle/>
          <a:p>
            <a:pPr marL="12700" marR="200025">
              <a:lnSpc>
                <a:spcPts val="2690"/>
              </a:lnSpc>
              <a:spcBef>
                <a:spcPts val="745"/>
              </a:spcBef>
            </a:pPr>
            <a:r>
              <a:rPr sz="2800" spc="-5" dirty="0">
                <a:latin typeface="Calibri" panose="020F0502020204030204"/>
                <a:cs typeface="Calibri" panose="020F0502020204030204"/>
              </a:rPr>
              <a:t>As of 2013, </a:t>
            </a:r>
            <a:r>
              <a:rPr sz="2800" spc="-15" dirty="0">
                <a:latin typeface="Calibri" panose="020F0502020204030204"/>
                <a:cs typeface="Calibri" panose="020F0502020204030204"/>
              </a:rPr>
              <a:t>experts believed </a:t>
            </a:r>
            <a:r>
              <a:rPr sz="2800" spc="-10" dirty="0">
                <a:latin typeface="Calibri" panose="020F0502020204030204"/>
                <a:cs typeface="Calibri" panose="020F0502020204030204"/>
              </a:rPr>
              <a:t>that </a:t>
            </a:r>
            <a:r>
              <a:rPr sz="2800" spc="-5" dirty="0">
                <a:latin typeface="Calibri" panose="020F0502020204030204"/>
                <a:cs typeface="Calibri" panose="020F0502020204030204"/>
              </a:rPr>
              <a:t>90% of the </a:t>
            </a:r>
            <a:r>
              <a:rPr sz="2800" spc="-35" dirty="0">
                <a:latin typeface="Calibri" panose="020F0502020204030204"/>
                <a:cs typeface="Calibri" panose="020F0502020204030204"/>
              </a:rPr>
              <a:t>world’s </a:t>
            </a:r>
            <a:r>
              <a:rPr sz="2800" spc="-20" dirty="0">
                <a:latin typeface="Calibri" panose="020F0502020204030204"/>
                <a:cs typeface="Calibri" panose="020F0502020204030204"/>
              </a:rPr>
              <a:t>data </a:t>
            </a:r>
            <a:r>
              <a:rPr sz="2800" spc="-10" dirty="0">
                <a:latin typeface="Calibri" panose="020F0502020204030204"/>
                <a:cs typeface="Calibri" panose="020F0502020204030204"/>
              </a:rPr>
              <a:t>was </a:t>
            </a:r>
            <a:r>
              <a:rPr sz="2800" spc="-20" dirty="0">
                <a:latin typeface="Calibri" panose="020F0502020204030204"/>
                <a:cs typeface="Calibri" panose="020F0502020204030204"/>
              </a:rPr>
              <a:t>generated  from </a:t>
            </a:r>
            <a:r>
              <a:rPr sz="2800" spc="-5" dirty="0">
                <a:latin typeface="Calibri" panose="020F0502020204030204"/>
                <a:cs typeface="Calibri" panose="020F0502020204030204"/>
              </a:rPr>
              <a:t>2011 </a:t>
            </a:r>
            <a:r>
              <a:rPr sz="2800" spc="-20" dirty="0">
                <a:latin typeface="Calibri" panose="020F0502020204030204"/>
                <a:cs typeface="Calibri" panose="020F0502020204030204"/>
              </a:rPr>
              <a:t>to</a:t>
            </a:r>
            <a:r>
              <a:rPr sz="2800" spc="55" dirty="0">
                <a:latin typeface="Calibri" panose="020F0502020204030204"/>
                <a:cs typeface="Calibri" panose="020F0502020204030204"/>
              </a:rPr>
              <a:t> </a:t>
            </a:r>
            <a:r>
              <a:rPr sz="2800" spc="-5" dirty="0">
                <a:latin typeface="Calibri" panose="020F0502020204030204"/>
                <a:cs typeface="Calibri" panose="020F0502020204030204"/>
              </a:rPr>
              <a:t>2012.</a:t>
            </a:r>
            <a:endParaRPr sz="2800">
              <a:latin typeface="Calibri" panose="020F0502020204030204"/>
              <a:cs typeface="Calibri" panose="020F0502020204030204"/>
            </a:endParaRPr>
          </a:p>
          <a:p>
            <a:pPr>
              <a:lnSpc>
                <a:spcPct val="100000"/>
              </a:lnSpc>
              <a:spcBef>
                <a:spcPts val="15"/>
              </a:spcBef>
            </a:pPr>
            <a:endParaRPr sz="3500">
              <a:latin typeface="Times New Roman" panose="02020603050405020304"/>
              <a:cs typeface="Times New Roman" panose="02020603050405020304"/>
            </a:endParaRPr>
          </a:p>
          <a:p>
            <a:pPr marL="12700">
              <a:lnSpc>
                <a:spcPct val="100000"/>
              </a:lnSpc>
              <a:spcBef>
                <a:spcPts val="5"/>
              </a:spcBef>
            </a:pPr>
            <a:r>
              <a:rPr sz="2800" spc="-5" dirty="0">
                <a:latin typeface="Calibri" panose="020F0502020204030204"/>
                <a:cs typeface="Calibri" panose="020F0502020204030204"/>
              </a:rPr>
              <a:t>In 2018, </a:t>
            </a:r>
            <a:r>
              <a:rPr sz="2800" spc="-15" dirty="0">
                <a:latin typeface="Calibri" panose="020F0502020204030204"/>
                <a:cs typeface="Calibri" panose="020F0502020204030204"/>
              </a:rPr>
              <a:t>more </a:t>
            </a:r>
            <a:r>
              <a:rPr sz="2800" spc="-5" dirty="0">
                <a:latin typeface="Calibri" panose="020F0502020204030204"/>
                <a:cs typeface="Calibri" panose="020F0502020204030204"/>
              </a:rPr>
              <a:t>than 2.5 </a:t>
            </a:r>
            <a:r>
              <a:rPr sz="2800" spc="-10" dirty="0">
                <a:latin typeface="Calibri" panose="020F0502020204030204"/>
                <a:cs typeface="Calibri" panose="020F0502020204030204"/>
              </a:rPr>
              <a:t>quintillion bytes </a:t>
            </a:r>
            <a:r>
              <a:rPr sz="2800" spc="-5" dirty="0">
                <a:latin typeface="Calibri" panose="020F0502020204030204"/>
                <a:cs typeface="Calibri" panose="020F0502020204030204"/>
              </a:rPr>
              <a:t>of </a:t>
            </a:r>
            <a:r>
              <a:rPr sz="2800" spc="-20" dirty="0">
                <a:latin typeface="Calibri" panose="020F0502020204030204"/>
                <a:cs typeface="Calibri" panose="020F0502020204030204"/>
              </a:rPr>
              <a:t>data were </a:t>
            </a:r>
            <a:r>
              <a:rPr sz="2800" spc="-15" dirty="0">
                <a:latin typeface="Calibri" panose="020F0502020204030204"/>
                <a:cs typeface="Calibri" panose="020F0502020204030204"/>
              </a:rPr>
              <a:t>created every</a:t>
            </a:r>
            <a:r>
              <a:rPr sz="2800" spc="215" dirty="0">
                <a:latin typeface="Calibri" panose="020F0502020204030204"/>
                <a:cs typeface="Calibri" panose="020F0502020204030204"/>
              </a:rPr>
              <a:t> </a:t>
            </a:r>
            <a:r>
              <a:rPr sz="2800" spc="-65" dirty="0">
                <a:latin typeface="Calibri" panose="020F0502020204030204"/>
                <a:cs typeface="Calibri" panose="020F0502020204030204"/>
              </a:rPr>
              <a:t>day.</a:t>
            </a:r>
            <a:endParaRPr sz="2800">
              <a:latin typeface="Calibri" panose="020F0502020204030204"/>
              <a:cs typeface="Calibri" panose="020F0502020204030204"/>
            </a:endParaRPr>
          </a:p>
          <a:p>
            <a:pPr>
              <a:lnSpc>
                <a:spcPct val="100000"/>
              </a:lnSpc>
              <a:spcBef>
                <a:spcPts val="50"/>
              </a:spcBef>
            </a:pPr>
            <a:endParaRPr sz="3150">
              <a:latin typeface="Times New Roman" panose="02020603050405020304"/>
              <a:cs typeface="Times New Roman" panose="02020603050405020304"/>
            </a:endParaRPr>
          </a:p>
          <a:p>
            <a:pPr marL="12700" marR="5080">
              <a:lnSpc>
                <a:spcPct val="110000"/>
              </a:lnSpc>
            </a:pPr>
            <a:r>
              <a:rPr sz="2800" spc="-10" dirty="0">
                <a:latin typeface="Calibri" panose="020F0502020204030204"/>
                <a:cs typeface="Calibri" panose="020F0502020204030204"/>
              </a:rPr>
              <a:t>The amount </a:t>
            </a:r>
            <a:r>
              <a:rPr sz="2800" spc="-5" dirty="0">
                <a:latin typeface="Calibri" panose="020F0502020204030204"/>
                <a:cs typeface="Calibri" panose="020F0502020204030204"/>
              </a:rPr>
              <a:t>of </a:t>
            </a:r>
            <a:r>
              <a:rPr sz="2800" spc="-20" dirty="0">
                <a:latin typeface="Calibri" panose="020F0502020204030204"/>
                <a:cs typeface="Calibri" panose="020F0502020204030204"/>
              </a:rPr>
              <a:t>data </a:t>
            </a:r>
            <a:r>
              <a:rPr sz="2800" spc="-5" dirty="0">
                <a:latin typeface="Calibri" panose="020F0502020204030204"/>
                <a:cs typeface="Calibri" panose="020F0502020204030204"/>
              </a:rPr>
              <a:t>in the </a:t>
            </a:r>
            <a:r>
              <a:rPr sz="2800" spc="-10" dirty="0">
                <a:latin typeface="Calibri" panose="020F0502020204030204"/>
                <a:cs typeface="Calibri" panose="020F0502020204030204"/>
              </a:rPr>
              <a:t>world </a:t>
            </a:r>
            <a:r>
              <a:rPr sz="2800" spc="-15" dirty="0">
                <a:latin typeface="Calibri" panose="020F0502020204030204"/>
                <a:cs typeface="Calibri" panose="020F0502020204030204"/>
              </a:rPr>
              <a:t>was estimated </a:t>
            </a:r>
            <a:r>
              <a:rPr sz="2800" spc="-20" dirty="0">
                <a:latin typeface="Calibri" panose="020F0502020204030204"/>
                <a:cs typeface="Calibri" panose="020F0502020204030204"/>
              </a:rPr>
              <a:t>to </a:t>
            </a:r>
            <a:r>
              <a:rPr sz="2800" spc="-5" dirty="0">
                <a:latin typeface="Calibri" panose="020F0502020204030204"/>
                <a:cs typeface="Calibri" panose="020F0502020204030204"/>
              </a:rPr>
              <a:t>be 44 </a:t>
            </a:r>
            <a:r>
              <a:rPr sz="2800" spc="-25" dirty="0">
                <a:latin typeface="Calibri" panose="020F0502020204030204"/>
                <a:cs typeface="Calibri" panose="020F0502020204030204"/>
              </a:rPr>
              <a:t>zettabytes </a:t>
            </a:r>
            <a:r>
              <a:rPr sz="2800" spc="-15" dirty="0">
                <a:latin typeface="Calibri" panose="020F0502020204030204"/>
                <a:cs typeface="Calibri" panose="020F0502020204030204"/>
              </a:rPr>
              <a:t>at </a:t>
            </a:r>
            <a:r>
              <a:rPr sz="2800" spc="-5" dirty="0">
                <a:latin typeface="Calibri" panose="020F0502020204030204"/>
                <a:cs typeface="Calibri" panose="020F0502020204030204"/>
              </a:rPr>
              <a:t>the  </a:t>
            </a:r>
            <a:r>
              <a:rPr sz="2800" spc="-10" dirty="0">
                <a:latin typeface="Calibri" panose="020F0502020204030204"/>
                <a:cs typeface="Calibri" panose="020F0502020204030204"/>
              </a:rPr>
              <a:t>dawn </a:t>
            </a:r>
            <a:r>
              <a:rPr sz="2800" spc="-5" dirty="0">
                <a:latin typeface="Calibri" panose="020F0502020204030204"/>
                <a:cs typeface="Calibri" panose="020F0502020204030204"/>
              </a:rPr>
              <a:t>of</a:t>
            </a:r>
            <a:r>
              <a:rPr sz="2800" spc="15" dirty="0">
                <a:latin typeface="Calibri" panose="020F0502020204030204"/>
                <a:cs typeface="Calibri" panose="020F0502020204030204"/>
              </a:rPr>
              <a:t> </a:t>
            </a:r>
            <a:r>
              <a:rPr sz="2800" spc="-5" dirty="0">
                <a:latin typeface="Calibri" panose="020F0502020204030204"/>
                <a:cs typeface="Calibri" panose="020F0502020204030204"/>
              </a:rPr>
              <a:t>2020.</a:t>
            </a:r>
            <a:endParaRPr sz="2800">
              <a:latin typeface="Calibri" panose="020F0502020204030204"/>
              <a:cs typeface="Calibri" panose="020F0502020204030204"/>
            </a:endParaRPr>
          </a:p>
          <a:p>
            <a:pPr>
              <a:lnSpc>
                <a:spcPct val="100000"/>
              </a:lnSpc>
              <a:spcBef>
                <a:spcPts val="45"/>
              </a:spcBef>
            </a:pPr>
            <a:endParaRPr sz="3450">
              <a:latin typeface="Times New Roman" panose="02020603050405020304"/>
              <a:cs typeface="Times New Roman" panose="02020603050405020304"/>
            </a:endParaRPr>
          </a:p>
          <a:p>
            <a:pPr marL="12700">
              <a:lnSpc>
                <a:spcPct val="100000"/>
              </a:lnSpc>
            </a:pPr>
            <a:r>
              <a:rPr sz="2800" spc="-5" dirty="0">
                <a:latin typeface="Calibri" panose="020F0502020204030204"/>
                <a:cs typeface="Calibri" panose="020F0502020204030204"/>
              </a:rPr>
              <a:t>Google </a:t>
            </a:r>
            <a:r>
              <a:rPr sz="2800" spc="-10" dirty="0">
                <a:latin typeface="Calibri" panose="020F0502020204030204"/>
                <a:cs typeface="Calibri" panose="020F0502020204030204"/>
              </a:rPr>
              <a:t>handles </a:t>
            </a:r>
            <a:r>
              <a:rPr sz="2800" spc="-5" dirty="0">
                <a:latin typeface="Calibri" panose="020F0502020204030204"/>
                <a:cs typeface="Calibri" panose="020F0502020204030204"/>
              </a:rPr>
              <a:t>a </a:t>
            </a:r>
            <a:r>
              <a:rPr sz="2800" spc="-15" dirty="0">
                <a:latin typeface="Calibri" panose="020F0502020204030204"/>
                <a:cs typeface="Calibri" panose="020F0502020204030204"/>
              </a:rPr>
              <a:t>staggering </a:t>
            </a:r>
            <a:r>
              <a:rPr sz="2800" spc="-5" dirty="0">
                <a:latin typeface="Calibri" panose="020F0502020204030204"/>
                <a:cs typeface="Calibri" panose="020F0502020204030204"/>
              </a:rPr>
              <a:t>1.2 </a:t>
            </a:r>
            <a:r>
              <a:rPr sz="2800" spc="-10" dirty="0">
                <a:latin typeface="Calibri" panose="020F0502020204030204"/>
                <a:cs typeface="Calibri" panose="020F0502020204030204"/>
              </a:rPr>
              <a:t>trillion searches every</a:t>
            </a:r>
            <a:r>
              <a:rPr sz="2800" spc="140" dirty="0">
                <a:latin typeface="Calibri" panose="020F0502020204030204"/>
                <a:cs typeface="Calibri" panose="020F0502020204030204"/>
              </a:rPr>
              <a:t> </a:t>
            </a:r>
            <a:r>
              <a:rPr sz="2800" spc="-70" dirty="0">
                <a:latin typeface="Calibri" panose="020F0502020204030204"/>
                <a:cs typeface="Calibri" panose="020F0502020204030204"/>
              </a:rPr>
              <a:t>year.</a:t>
            </a:r>
            <a:endParaRPr sz="2800">
              <a:latin typeface="Calibri" panose="020F0502020204030204"/>
              <a:cs typeface="Calibri" panose="020F0502020204030204"/>
            </a:endParaRPr>
          </a:p>
        </p:txBody>
      </p:sp>
      <p:sp>
        <p:nvSpPr>
          <p:cNvPr id="4" name="object 4"/>
          <p:cNvSpPr/>
          <p:nvPr/>
        </p:nvSpPr>
        <p:spPr>
          <a:xfrm>
            <a:off x="9720071" y="109728"/>
            <a:ext cx="2048255" cy="221284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4716780" cy="697230"/>
          </a:xfrm>
          <a:prstGeom prst="rect">
            <a:avLst/>
          </a:prstGeom>
        </p:spPr>
        <p:txBody>
          <a:bodyPr vert="horz" wrap="square" lIns="0" tIns="13335" rIns="0" bIns="0" rtlCol="0">
            <a:spAutoFit/>
          </a:bodyPr>
          <a:lstStyle/>
          <a:p>
            <a:pPr marL="12700">
              <a:lnSpc>
                <a:spcPct val="100000"/>
              </a:lnSpc>
              <a:spcBef>
                <a:spcPts val="105"/>
              </a:spcBef>
            </a:pPr>
            <a:r>
              <a:rPr dirty="0"/>
              <a:t>Of </a:t>
            </a:r>
            <a:r>
              <a:rPr spc="-5" dirty="0"/>
              <a:t>Bits </a:t>
            </a:r>
            <a:r>
              <a:rPr dirty="0"/>
              <a:t>and</a:t>
            </a:r>
            <a:r>
              <a:rPr spc="-35" dirty="0"/>
              <a:t> </a:t>
            </a:r>
            <a:r>
              <a:rPr spc="-15" dirty="0"/>
              <a:t>Bytes…….</a:t>
            </a:r>
          </a:p>
        </p:txBody>
      </p:sp>
      <p:sp>
        <p:nvSpPr>
          <p:cNvPr id="3" name="object 3"/>
          <p:cNvSpPr txBox="1"/>
          <p:nvPr/>
        </p:nvSpPr>
        <p:spPr>
          <a:xfrm>
            <a:off x="668527" y="1555749"/>
            <a:ext cx="10248900" cy="5058410"/>
          </a:xfrm>
          <a:prstGeom prst="rect">
            <a:avLst/>
          </a:prstGeom>
        </p:spPr>
        <p:txBody>
          <a:bodyPr vert="horz" wrap="square" lIns="0" tIns="60960" rIns="0" bIns="0" rtlCol="0">
            <a:spAutoFit/>
          </a:bodyPr>
          <a:lstStyle/>
          <a:p>
            <a:pPr marL="50800" marR="4443095">
              <a:lnSpc>
                <a:spcPts val="3020"/>
              </a:lnSpc>
              <a:spcBef>
                <a:spcPts val="480"/>
              </a:spcBef>
            </a:pPr>
            <a:r>
              <a:rPr sz="2800" i="1" spc="-5" dirty="0">
                <a:latin typeface="Calibri" panose="020F0502020204030204"/>
                <a:cs typeface="Calibri" panose="020F0502020204030204"/>
              </a:rPr>
              <a:t>A </a:t>
            </a:r>
            <a:r>
              <a:rPr sz="2800" i="1" spc="-10" dirty="0">
                <a:latin typeface="Calibri" panose="020F0502020204030204"/>
                <a:cs typeface="Calibri" panose="020F0502020204030204"/>
              </a:rPr>
              <a:t>gigabyte </a:t>
            </a:r>
            <a:r>
              <a:rPr sz="2800" i="1" spc="-5" dirty="0">
                <a:latin typeface="Calibri" panose="020F0502020204030204"/>
                <a:cs typeface="Calibri" panose="020F0502020204030204"/>
              </a:rPr>
              <a:t>is equal </a:t>
            </a:r>
            <a:r>
              <a:rPr sz="2800" i="1" spc="-20" dirty="0">
                <a:latin typeface="Calibri" panose="020F0502020204030204"/>
                <a:cs typeface="Calibri" panose="020F0502020204030204"/>
              </a:rPr>
              <a:t>to </a:t>
            </a:r>
            <a:r>
              <a:rPr sz="2800" i="1" spc="-5" dirty="0">
                <a:latin typeface="Calibri" panose="020F0502020204030204"/>
                <a:cs typeface="Calibri" panose="020F0502020204030204"/>
              </a:rPr>
              <a:t>1,024 </a:t>
            </a:r>
            <a:r>
              <a:rPr sz="2800" i="1" spc="-10" dirty="0">
                <a:latin typeface="Calibri" panose="020F0502020204030204"/>
                <a:cs typeface="Calibri" panose="020F0502020204030204"/>
              </a:rPr>
              <a:t>megabytes.  </a:t>
            </a:r>
            <a:r>
              <a:rPr sz="2800" i="1" spc="-5" dirty="0">
                <a:latin typeface="Calibri" panose="020F0502020204030204"/>
                <a:cs typeface="Calibri" panose="020F0502020204030204"/>
              </a:rPr>
              <a:t>A </a:t>
            </a:r>
            <a:r>
              <a:rPr sz="2800" i="1" spc="-10" dirty="0">
                <a:latin typeface="Calibri" panose="020F0502020204030204"/>
                <a:cs typeface="Calibri" panose="020F0502020204030204"/>
              </a:rPr>
              <a:t>terabyte </a:t>
            </a:r>
            <a:r>
              <a:rPr sz="2800" i="1" spc="-5" dirty="0">
                <a:latin typeface="Calibri" panose="020F0502020204030204"/>
                <a:cs typeface="Calibri" panose="020F0502020204030204"/>
              </a:rPr>
              <a:t>is equal </a:t>
            </a:r>
            <a:r>
              <a:rPr sz="2800" i="1" spc="-20" dirty="0">
                <a:latin typeface="Calibri" panose="020F0502020204030204"/>
                <a:cs typeface="Calibri" panose="020F0502020204030204"/>
              </a:rPr>
              <a:t>to </a:t>
            </a:r>
            <a:r>
              <a:rPr sz="2800" i="1" spc="-5" dirty="0">
                <a:latin typeface="Calibri" panose="020F0502020204030204"/>
                <a:cs typeface="Calibri" panose="020F0502020204030204"/>
              </a:rPr>
              <a:t>1,024</a:t>
            </a:r>
            <a:r>
              <a:rPr sz="2800" i="1" spc="65" dirty="0">
                <a:latin typeface="Calibri" panose="020F0502020204030204"/>
                <a:cs typeface="Calibri" panose="020F0502020204030204"/>
              </a:rPr>
              <a:t> </a:t>
            </a:r>
            <a:r>
              <a:rPr sz="2800" i="1" spc="-10" dirty="0">
                <a:latin typeface="Calibri" panose="020F0502020204030204"/>
                <a:cs typeface="Calibri" panose="020F0502020204030204"/>
              </a:rPr>
              <a:t>gigabytes.</a:t>
            </a:r>
            <a:endParaRPr sz="2800">
              <a:latin typeface="Calibri" panose="020F0502020204030204"/>
              <a:cs typeface="Calibri" panose="020F0502020204030204"/>
            </a:endParaRPr>
          </a:p>
          <a:p>
            <a:pPr marL="50800">
              <a:lnSpc>
                <a:spcPts val="2820"/>
              </a:lnSpc>
            </a:pPr>
            <a:r>
              <a:rPr sz="2800" i="1" spc="-5" dirty="0">
                <a:latin typeface="Calibri" panose="020F0502020204030204"/>
                <a:cs typeface="Calibri" panose="020F0502020204030204"/>
              </a:rPr>
              <a:t>A </a:t>
            </a:r>
            <a:r>
              <a:rPr sz="2800" i="1" spc="-15" dirty="0">
                <a:latin typeface="Calibri" panose="020F0502020204030204"/>
                <a:cs typeface="Calibri" panose="020F0502020204030204"/>
              </a:rPr>
              <a:t>petabyte </a:t>
            </a:r>
            <a:r>
              <a:rPr sz="2800" i="1" spc="-5" dirty="0">
                <a:latin typeface="Calibri" panose="020F0502020204030204"/>
                <a:cs typeface="Calibri" panose="020F0502020204030204"/>
              </a:rPr>
              <a:t>is equal </a:t>
            </a:r>
            <a:r>
              <a:rPr sz="2800" i="1" spc="-20" dirty="0">
                <a:latin typeface="Calibri" panose="020F0502020204030204"/>
                <a:cs typeface="Calibri" panose="020F0502020204030204"/>
              </a:rPr>
              <a:t>to </a:t>
            </a:r>
            <a:r>
              <a:rPr sz="2800" i="1" spc="-5" dirty="0">
                <a:latin typeface="Calibri" panose="020F0502020204030204"/>
                <a:cs typeface="Calibri" panose="020F0502020204030204"/>
              </a:rPr>
              <a:t>1,024</a:t>
            </a:r>
            <a:r>
              <a:rPr sz="2800" i="1" spc="50" dirty="0">
                <a:latin typeface="Calibri" panose="020F0502020204030204"/>
                <a:cs typeface="Calibri" panose="020F0502020204030204"/>
              </a:rPr>
              <a:t> </a:t>
            </a:r>
            <a:r>
              <a:rPr sz="2800" i="1" spc="-10" dirty="0">
                <a:latin typeface="Calibri" panose="020F0502020204030204"/>
                <a:cs typeface="Calibri" panose="020F0502020204030204"/>
              </a:rPr>
              <a:t>terabytes.</a:t>
            </a:r>
            <a:endParaRPr sz="2800">
              <a:latin typeface="Calibri" panose="020F0502020204030204"/>
              <a:cs typeface="Calibri" panose="020F0502020204030204"/>
            </a:endParaRPr>
          </a:p>
          <a:p>
            <a:pPr marL="50800" marR="4418330">
              <a:lnSpc>
                <a:spcPts val="3020"/>
              </a:lnSpc>
              <a:spcBef>
                <a:spcPts val="215"/>
              </a:spcBef>
            </a:pPr>
            <a:r>
              <a:rPr sz="2800" i="1" spc="-5" dirty="0">
                <a:latin typeface="Calibri" panose="020F0502020204030204"/>
                <a:cs typeface="Calibri" panose="020F0502020204030204"/>
              </a:rPr>
              <a:t>An </a:t>
            </a:r>
            <a:r>
              <a:rPr sz="2800" i="1" spc="-25" dirty="0">
                <a:latin typeface="Calibri" panose="020F0502020204030204"/>
                <a:cs typeface="Calibri" panose="020F0502020204030204"/>
              </a:rPr>
              <a:t>exabyte </a:t>
            </a:r>
            <a:r>
              <a:rPr sz="2800" i="1" spc="-5" dirty="0">
                <a:latin typeface="Calibri" panose="020F0502020204030204"/>
                <a:cs typeface="Calibri" panose="020F0502020204030204"/>
              </a:rPr>
              <a:t>is equal </a:t>
            </a:r>
            <a:r>
              <a:rPr sz="2800" i="1" spc="-20" dirty="0">
                <a:latin typeface="Calibri" panose="020F0502020204030204"/>
                <a:cs typeface="Calibri" panose="020F0502020204030204"/>
              </a:rPr>
              <a:t>to </a:t>
            </a:r>
            <a:r>
              <a:rPr sz="2800" i="1" spc="-5" dirty="0">
                <a:latin typeface="Calibri" panose="020F0502020204030204"/>
                <a:cs typeface="Calibri" panose="020F0502020204030204"/>
              </a:rPr>
              <a:t>1,024 </a:t>
            </a:r>
            <a:r>
              <a:rPr sz="2800" i="1" spc="-15" dirty="0">
                <a:latin typeface="Calibri" panose="020F0502020204030204"/>
                <a:cs typeface="Calibri" panose="020F0502020204030204"/>
              </a:rPr>
              <a:t>petabytes.  </a:t>
            </a:r>
            <a:r>
              <a:rPr sz="2800" i="1" spc="-5" dirty="0">
                <a:latin typeface="Calibri" panose="020F0502020204030204"/>
                <a:cs typeface="Calibri" panose="020F0502020204030204"/>
              </a:rPr>
              <a:t>A </a:t>
            </a:r>
            <a:r>
              <a:rPr sz="2800" i="1" spc="-20" dirty="0">
                <a:latin typeface="Calibri" panose="020F0502020204030204"/>
                <a:cs typeface="Calibri" panose="020F0502020204030204"/>
              </a:rPr>
              <a:t>zettabyte </a:t>
            </a:r>
            <a:r>
              <a:rPr sz="2800" i="1" spc="-5" dirty="0">
                <a:latin typeface="Calibri" panose="020F0502020204030204"/>
                <a:cs typeface="Calibri" panose="020F0502020204030204"/>
              </a:rPr>
              <a:t>is equal </a:t>
            </a:r>
            <a:r>
              <a:rPr sz="2800" i="1" spc="-20" dirty="0">
                <a:latin typeface="Calibri" panose="020F0502020204030204"/>
                <a:cs typeface="Calibri" panose="020F0502020204030204"/>
              </a:rPr>
              <a:t>to </a:t>
            </a:r>
            <a:r>
              <a:rPr sz="2800" i="1" spc="-5" dirty="0">
                <a:latin typeface="Calibri" panose="020F0502020204030204"/>
                <a:cs typeface="Calibri" panose="020F0502020204030204"/>
              </a:rPr>
              <a:t>1,024 </a:t>
            </a:r>
            <a:r>
              <a:rPr sz="2800" i="1" spc="-20" dirty="0">
                <a:latin typeface="Calibri" panose="020F0502020204030204"/>
                <a:cs typeface="Calibri" panose="020F0502020204030204"/>
              </a:rPr>
              <a:t>exabytes.  </a:t>
            </a:r>
            <a:r>
              <a:rPr sz="2800" i="1" spc="-5" dirty="0">
                <a:latin typeface="Calibri" panose="020F0502020204030204"/>
                <a:cs typeface="Calibri" panose="020F0502020204030204"/>
              </a:rPr>
              <a:t>A </a:t>
            </a:r>
            <a:r>
              <a:rPr sz="2800" i="1" spc="-15" dirty="0">
                <a:latin typeface="Calibri" panose="020F0502020204030204"/>
                <a:cs typeface="Calibri" panose="020F0502020204030204"/>
              </a:rPr>
              <a:t>yottabyte </a:t>
            </a:r>
            <a:r>
              <a:rPr sz="2800" i="1" spc="-5" dirty="0">
                <a:latin typeface="Calibri" panose="020F0502020204030204"/>
                <a:cs typeface="Calibri" panose="020F0502020204030204"/>
              </a:rPr>
              <a:t>is equal </a:t>
            </a:r>
            <a:r>
              <a:rPr sz="2800" i="1" spc="-25" dirty="0">
                <a:latin typeface="Calibri" panose="020F0502020204030204"/>
                <a:cs typeface="Calibri" panose="020F0502020204030204"/>
              </a:rPr>
              <a:t>to </a:t>
            </a:r>
            <a:r>
              <a:rPr sz="2800" i="1" spc="-5" dirty="0">
                <a:latin typeface="Calibri" panose="020F0502020204030204"/>
                <a:cs typeface="Calibri" panose="020F0502020204030204"/>
              </a:rPr>
              <a:t>1,024</a:t>
            </a:r>
            <a:r>
              <a:rPr sz="2800" i="1" spc="85" dirty="0">
                <a:latin typeface="Calibri" panose="020F0502020204030204"/>
                <a:cs typeface="Calibri" panose="020F0502020204030204"/>
              </a:rPr>
              <a:t> </a:t>
            </a:r>
            <a:r>
              <a:rPr sz="2800" i="1" spc="-20" dirty="0">
                <a:latin typeface="Calibri" panose="020F0502020204030204"/>
                <a:cs typeface="Calibri" panose="020F0502020204030204"/>
              </a:rPr>
              <a:t>zettabytes.</a:t>
            </a:r>
            <a:endParaRPr sz="2800">
              <a:latin typeface="Calibri" panose="020F0502020204030204"/>
              <a:cs typeface="Calibri" panose="020F0502020204030204"/>
            </a:endParaRPr>
          </a:p>
          <a:p>
            <a:pPr>
              <a:lnSpc>
                <a:spcPct val="100000"/>
              </a:lnSpc>
            </a:pPr>
            <a:endParaRPr sz="2800">
              <a:latin typeface="Times New Roman" panose="02020603050405020304"/>
              <a:cs typeface="Times New Roman" panose="02020603050405020304"/>
            </a:endParaRPr>
          </a:p>
          <a:p>
            <a:pPr marL="50800" marR="1041400">
              <a:lnSpc>
                <a:spcPts val="3020"/>
              </a:lnSpc>
              <a:spcBef>
                <a:spcPts val="1825"/>
              </a:spcBef>
            </a:pPr>
            <a:r>
              <a:rPr sz="2800" b="1" i="1" dirty="0">
                <a:latin typeface="Calibri" panose="020F0502020204030204"/>
                <a:cs typeface="Calibri" panose="020F0502020204030204"/>
              </a:rPr>
              <a:t>10</a:t>
            </a:r>
            <a:r>
              <a:rPr sz="2775" b="1" i="1" baseline="26000" dirty="0">
                <a:latin typeface="Calibri" panose="020F0502020204030204"/>
                <a:cs typeface="Calibri" panose="020F0502020204030204"/>
              </a:rPr>
              <a:t>21 </a:t>
            </a:r>
            <a:r>
              <a:rPr sz="2800" b="1" i="1" spc="-10" dirty="0">
                <a:latin typeface="Calibri" panose="020F0502020204030204"/>
                <a:cs typeface="Calibri" panose="020F0502020204030204"/>
              </a:rPr>
              <a:t>bytes </a:t>
            </a:r>
            <a:r>
              <a:rPr sz="2800" spc="-5" dirty="0">
                <a:latin typeface="Calibri" panose="020F0502020204030204"/>
                <a:cs typeface="Calibri" panose="020F0502020204030204"/>
              </a:rPr>
              <a:t>equal </a:t>
            </a:r>
            <a:r>
              <a:rPr sz="2800" spc="-20" dirty="0">
                <a:latin typeface="Calibri" panose="020F0502020204030204"/>
                <a:cs typeface="Calibri" panose="020F0502020204030204"/>
              </a:rPr>
              <a:t>to </a:t>
            </a:r>
            <a:r>
              <a:rPr sz="2800" b="1" i="1" spc="-5" dirty="0">
                <a:latin typeface="Calibri" panose="020F0502020204030204"/>
                <a:cs typeface="Calibri" panose="020F0502020204030204"/>
              </a:rPr>
              <a:t>1 </a:t>
            </a:r>
            <a:r>
              <a:rPr sz="2800" b="1" i="1" spc="-20" dirty="0">
                <a:latin typeface="Calibri" panose="020F0502020204030204"/>
                <a:cs typeface="Calibri" panose="020F0502020204030204"/>
              </a:rPr>
              <a:t>zettabyte </a:t>
            </a:r>
            <a:r>
              <a:rPr sz="2800" spc="-5" dirty="0">
                <a:latin typeface="Calibri" panose="020F0502020204030204"/>
                <a:cs typeface="Calibri" panose="020F0502020204030204"/>
              </a:rPr>
              <a:t>or </a:t>
            </a:r>
            <a:r>
              <a:rPr sz="2800" b="1" i="1" spc="-10" dirty="0">
                <a:latin typeface="Calibri" panose="020F0502020204030204"/>
                <a:cs typeface="Calibri" panose="020F0502020204030204"/>
              </a:rPr>
              <a:t>one </a:t>
            </a:r>
            <a:r>
              <a:rPr sz="2800" b="1" i="1" spc="-5" dirty="0">
                <a:latin typeface="Calibri" panose="020F0502020204030204"/>
                <a:cs typeface="Calibri" panose="020F0502020204030204"/>
              </a:rPr>
              <a:t>billion </a:t>
            </a:r>
            <a:r>
              <a:rPr sz="2800" b="1" i="1" spc="-15" dirty="0">
                <a:latin typeface="Calibri" panose="020F0502020204030204"/>
                <a:cs typeface="Calibri" panose="020F0502020204030204"/>
              </a:rPr>
              <a:t>terabytes </a:t>
            </a:r>
            <a:r>
              <a:rPr sz="2800" spc="-20" dirty="0">
                <a:latin typeface="Calibri" panose="020F0502020204030204"/>
                <a:cs typeface="Calibri" panose="020F0502020204030204"/>
              </a:rPr>
              <a:t>forms </a:t>
            </a:r>
            <a:r>
              <a:rPr sz="2800" b="1" i="1" spc="-5" dirty="0">
                <a:latin typeface="Calibri" panose="020F0502020204030204"/>
                <a:cs typeface="Calibri" panose="020F0502020204030204"/>
              </a:rPr>
              <a:t>a  </a:t>
            </a:r>
            <a:r>
              <a:rPr sz="2800" b="1" i="1" spc="-20" dirty="0">
                <a:latin typeface="Calibri" panose="020F0502020204030204"/>
                <a:cs typeface="Calibri" panose="020F0502020204030204"/>
              </a:rPr>
              <a:t>zettabyte</a:t>
            </a:r>
            <a:r>
              <a:rPr sz="2800" spc="-20" dirty="0">
                <a:latin typeface="Calibri" panose="020F0502020204030204"/>
                <a:cs typeface="Calibri" panose="020F0502020204030204"/>
              </a:rPr>
              <a:t>.</a:t>
            </a:r>
            <a:endParaRPr sz="2800">
              <a:latin typeface="Calibri" panose="020F0502020204030204"/>
              <a:cs typeface="Calibri" panose="020F0502020204030204"/>
            </a:endParaRPr>
          </a:p>
          <a:p>
            <a:pPr marL="279400" marR="43180" indent="-228600">
              <a:lnSpc>
                <a:spcPts val="3020"/>
              </a:lnSpc>
              <a:spcBef>
                <a:spcPts val="1005"/>
              </a:spcBef>
              <a:buFont typeface="Arial" panose="020B0604020202020204"/>
              <a:buChar char="•"/>
              <a:tabLst>
                <a:tab pos="279400" algn="l"/>
              </a:tabLst>
            </a:pPr>
            <a:r>
              <a:rPr sz="2800" spc="-10" dirty="0">
                <a:latin typeface="Calibri" panose="020F0502020204030204"/>
                <a:cs typeface="Calibri" panose="020F0502020204030204"/>
              </a:rPr>
              <a:t>Looking </a:t>
            </a:r>
            <a:r>
              <a:rPr sz="2800" spc="-15" dirty="0">
                <a:latin typeface="Calibri" panose="020F0502020204030204"/>
                <a:cs typeface="Calibri" panose="020F0502020204030204"/>
              </a:rPr>
              <a:t>at </a:t>
            </a:r>
            <a:r>
              <a:rPr sz="2800" spc="-5" dirty="0">
                <a:latin typeface="Calibri" panose="020F0502020204030204"/>
                <a:cs typeface="Calibri" panose="020F0502020204030204"/>
              </a:rPr>
              <a:t>these </a:t>
            </a:r>
            <a:r>
              <a:rPr sz="2800" spc="-15" dirty="0">
                <a:latin typeface="Calibri" panose="020F0502020204030204"/>
                <a:cs typeface="Calibri" panose="020F0502020204030204"/>
              </a:rPr>
              <a:t>figures </a:t>
            </a:r>
            <a:r>
              <a:rPr sz="2800" spc="-10" dirty="0">
                <a:latin typeface="Calibri" panose="020F0502020204030204"/>
                <a:cs typeface="Calibri" panose="020F0502020204030204"/>
              </a:rPr>
              <a:t>one can easily </a:t>
            </a:r>
            <a:r>
              <a:rPr sz="2800" spc="-20" dirty="0">
                <a:latin typeface="Calibri" panose="020F0502020204030204"/>
                <a:cs typeface="Calibri" panose="020F0502020204030204"/>
              </a:rPr>
              <a:t>understand why </a:t>
            </a:r>
            <a:r>
              <a:rPr sz="2800" spc="-5" dirty="0">
                <a:latin typeface="Calibri" panose="020F0502020204030204"/>
                <a:cs typeface="Calibri" panose="020F0502020204030204"/>
              </a:rPr>
              <a:t>the </a:t>
            </a:r>
            <a:r>
              <a:rPr sz="2800" spc="-10" dirty="0">
                <a:latin typeface="Calibri" panose="020F0502020204030204"/>
                <a:cs typeface="Calibri" panose="020F0502020204030204"/>
              </a:rPr>
              <a:t>name </a:t>
            </a:r>
            <a:r>
              <a:rPr sz="2800" spc="-5" dirty="0">
                <a:latin typeface="Calibri" panose="020F0502020204030204"/>
                <a:cs typeface="Calibri" panose="020F0502020204030204"/>
              </a:rPr>
              <a:t>Big  </a:t>
            </a:r>
            <a:r>
              <a:rPr sz="2800" spc="-20" dirty="0">
                <a:latin typeface="Calibri" panose="020F0502020204030204"/>
                <a:cs typeface="Calibri" panose="020F0502020204030204"/>
              </a:rPr>
              <a:t>Data </a:t>
            </a:r>
            <a:r>
              <a:rPr sz="2800" spc="-5" dirty="0">
                <a:latin typeface="Calibri" panose="020F0502020204030204"/>
                <a:cs typeface="Calibri" panose="020F0502020204030204"/>
              </a:rPr>
              <a:t>is </a:t>
            </a:r>
            <a:r>
              <a:rPr sz="2800" spc="-10" dirty="0">
                <a:latin typeface="Calibri" panose="020F0502020204030204"/>
                <a:cs typeface="Calibri" panose="020F0502020204030204"/>
              </a:rPr>
              <a:t>given </a:t>
            </a:r>
            <a:r>
              <a:rPr sz="2800" spc="-5" dirty="0">
                <a:latin typeface="Calibri" panose="020F0502020204030204"/>
                <a:cs typeface="Calibri" panose="020F0502020204030204"/>
              </a:rPr>
              <a:t>and imagine the </a:t>
            </a:r>
            <a:r>
              <a:rPr sz="2800" spc="-10" dirty="0">
                <a:latin typeface="Calibri" panose="020F0502020204030204"/>
                <a:cs typeface="Calibri" panose="020F0502020204030204"/>
              </a:rPr>
              <a:t>challenges </a:t>
            </a:r>
            <a:r>
              <a:rPr sz="2800" spc="-20" dirty="0">
                <a:latin typeface="Calibri" panose="020F0502020204030204"/>
                <a:cs typeface="Calibri" panose="020F0502020204030204"/>
              </a:rPr>
              <a:t>involved </a:t>
            </a:r>
            <a:r>
              <a:rPr sz="2800" spc="-5" dirty="0">
                <a:latin typeface="Calibri" panose="020F0502020204030204"/>
                <a:cs typeface="Calibri" panose="020F0502020204030204"/>
              </a:rPr>
              <a:t>in its </a:t>
            </a:r>
            <a:r>
              <a:rPr sz="2800" spc="-25" dirty="0">
                <a:latin typeface="Calibri" panose="020F0502020204030204"/>
                <a:cs typeface="Calibri" panose="020F0502020204030204"/>
              </a:rPr>
              <a:t>storage </a:t>
            </a:r>
            <a:r>
              <a:rPr sz="2800" spc="-5" dirty="0">
                <a:latin typeface="Calibri" panose="020F0502020204030204"/>
                <a:cs typeface="Calibri" panose="020F0502020204030204"/>
              </a:rPr>
              <a:t>and  </a:t>
            </a:r>
            <a:r>
              <a:rPr sz="2800" spc="-15" dirty="0">
                <a:latin typeface="Calibri" panose="020F0502020204030204"/>
                <a:cs typeface="Calibri" panose="020F0502020204030204"/>
              </a:rPr>
              <a:t>processing.</a:t>
            </a:r>
            <a:endParaRPr sz="2800">
              <a:latin typeface="Calibri" panose="020F0502020204030204"/>
              <a:cs typeface="Calibri" panose="020F0502020204030204"/>
            </a:endParaRPr>
          </a:p>
        </p:txBody>
      </p:sp>
      <p:sp>
        <p:nvSpPr>
          <p:cNvPr id="4" name="object 4"/>
          <p:cNvSpPr/>
          <p:nvPr/>
        </p:nvSpPr>
        <p:spPr>
          <a:xfrm>
            <a:off x="7760207" y="365759"/>
            <a:ext cx="4044696" cy="404317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B13AA-CD2A-1890-6C5A-6677A0F9A99A}"/>
              </a:ext>
            </a:extLst>
          </p:cNvPr>
          <p:cNvSpPr>
            <a:spLocks noGrp="1"/>
          </p:cNvSpPr>
          <p:nvPr>
            <p:ph type="title"/>
          </p:nvPr>
        </p:nvSpPr>
        <p:spPr/>
        <p:txBody>
          <a:bodyPr/>
          <a:lstStyle/>
          <a:p>
            <a:br>
              <a:rPr lang="en-IN" dirty="0"/>
            </a:br>
            <a:endParaRPr lang="en-IN" dirty="0"/>
          </a:p>
        </p:txBody>
      </p:sp>
      <p:sp>
        <p:nvSpPr>
          <p:cNvPr id="3" name="Content Placeholder 2">
            <a:extLst>
              <a:ext uri="{FF2B5EF4-FFF2-40B4-BE49-F238E27FC236}">
                <a16:creationId xmlns:a16="http://schemas.microsoft.com/office/drawing/2014/main" id="{D4F861B0-AB59-24B8-6BDF-1B944FDEB974}"/>
              </a:ext>
            </a:extLst>
          </p:cNvPr>
          <p:cNvSpPr>
            <a:spLocks noGrp="1"/>
          </p:cNvSpPr>
          <p:nvPr>
            <p:ph idx="1"/>
          </p:nvPr>
        </p:nvSpPr>
        <p:spPr/>
        <p:txBody>
          <a:bodyPr>
            <a:normAutofit/>
          </a:bodyPr>
          <a:lstStyle/>
          <a:p>
            <a:pPr marL="0" indent="0" algn="just">
              <a:lnSpc>
                <a:spcPct val="150000"/>
              </a:lnSpc>
              <a:buNone/>
            </a:pPr>
            <a:r>
              <a:rPr lang="en-US" b="0" i="0" u="none" strike="noStrike" baseline="0" dirty="0">
                <a:latin typeface="Times New Roman" panose="02020603050405020304" pitchFamily="18" charset="0"/>
              </a:rPr>
              <a:t>According to Gartner, the definition of Big Data –</a:t>
            </a:r>
          </a:p>
          <a:p>
            <a:pPr marL="0" indent="0" algn="just">
              <a:lnSpc>
                <a:spcPct val="150000"/>
              </a:lnSpc>
              <a:buNone/>
            </a:pPr>
            <a:r>
              <a:rPr lang="en-US" b="0" i="1" u="none" strike="noStrike" baseline="0" dirty="0">
                <a:latin typeface="Times New Roman,Italic"/>
              </a:rPr>
              <a:t>“Big data” is high</a:t>
            </a:r>
            <a:r>
              <a:rPr lang="en-US" b="0" i="1" u="none" strike="noStrike" baseline="0" dirty="0">
                <a:latin typeface="Times New Roman" panose="02020603050405020304" pitchFamily="18" charset="0"/>
              </a:rPr>
              <a:t>-volume, velocity, and variety information assets that demand cost-effective, </a:t>
            </a:r>
            <a:r>
              <a:rPr lang="en-US" b="0" i="1" u="none" strike="noStrike" baseline="0" dirty="0">
                <a:latin typeface="Times New Roman,Italic"/>
              </a:rPr>
              <a:t>innovative forms of information processing for enhanced insight and decision making.”</a:t>
            </a:r>
            <a:endParaRPr lang="en-IN" dirty="0"/>
          </a:p>
        </p:txBody>
      </p:sp>
    </p:spTree>
    <p:extLst>
      <p:ext uri="{BB962C8B-B14F-4D97-AF65-F5344CB8AC3E}">
        <p14:creationId xmlns:p14="http://schemas.microsoft.com/office/powerpoint/2010/main" val="3810119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8C27-FD91-2281-15C6-AC4CD29985E5}"/>
              </a:ext>
            </a:extLst>
          </p:cNvPr>
          <p:cNvSpPr>
            <a:spLocks noGrp="1"/>
          </p:cNvSpPr>
          <p:nvPr>
            <p:ph type="title"/>
          </p:nvPr>
        </p:nvSpPr>
        <p:spPr>
          <a:xfrm>
            <a:off x="385439" y="282682"/>
            <a:ext cx="10515600" cy="664685"/>
          </a:xfrm>
        </p:spPr>
        <p:txBody>
          <a:bodyPr>
            <a:normAutofit fontScale="90000"/>
          </a:bodyPr>
          <a:lstStyle/>
          <a:p>
            <a:r>
              <a:rPr lang="en-US" b="0" i="0" dirty="0">
                <a:solidFill>
                  <a:srgbClr val="202124"/>
                </a:solidFill>
                <a:effectLst/>
                <a:latin typeface="arial" panose="020B0604020202020204" pitchFamily="34" charset="0"/>
              </a:rPr>
              <a:t>Types of Digital Data</a:t>
            </a:r>
            <a:endParaRPr lang="en-IN" dirty="0"/>
          </a:p>
        </p:txBody>
      </p:sp>
      <p:sp>
        <p:nvSpPr>
          <p:cNvPr id="3" name="Content Placeholder 2">
            <a:extLst>
              <a:ext uri="{FF2B5EF4-FFF2-40B4-BE49-F238E27FC236}">
                <a16:creationId xmlns:a16="http://schemas.microsoft.com/office/drawing/2014/main" id="{31923936-D14C-2D2C-5A36-7684F5512CC7}"/>
              </a:ext>
            </a:extLst>
          </p:cNvPr>
          <p:cNvSpPr>
            <a:spLocks noGrp="1"/>
          </p:cNvSpPr>
          <p:nvPr>
            <p:ph idx="1"/>
          </p:nvPr>
        </p:nvSpPr>
        <p:spPr>
          <a:xfrm>
            <a:off x="385439" y="960723"/>
            <a:ext cx="10515600" cy="4351338"/>
          </a:xfrm>
        </p:spPr>
        <p:txBody>
          <a:bodyPr>
            <a:normAutofit/>
          </a:bodyPr>
          <a:lstStyle/>
          <a:p>
            <a:pPr marL="0" indent="0" algn="just">
              <a:lnSpc>
                <a:spcPct val="150000"/>
              </a:lnSpc>
              <a:buNone/>
            </a:pPr>
            <a:r>
              <a:rPr lang="en-US" sz="2400" b="1" i="0" u="sng" dirty="0">
                <a:solidFill>
                  <a:srgbClr val="202124"/>
                </a:solidFill>
                <a:effectLst/>
                <a:latin typeface="Times New Roman" panose="02020603050405020304" pitchFamily="18" charset="0"/>
                <a:cs typeface="Times New Roman" panose="02020603050405020304" pitchFamily="18" charset="0"/>
              </a:rPr>
              <a:t>Classification of Digital Data</a:t>
            </a:r>
          </a:p>
          <a:p>
            <a:pPr marL="0" indent="0" algn="just">
              <a:lnSpc>
                <a:spcPct val="150000"/>
              </a:lnSpc>
              <a:buNone/>
            </a:pPr>
            <a:r>
              <a:rPr lang="en-US" sz="2400" b="0" i="0" dirty="0">
                <a:solidFill>
                  <a:srgbClr val="202124"/>
                </a:solidFill>
                <a:effectLst/>
                <a:latin typeface="Times New Roman" panose="02020603050405020304" pitchFamily="18" charset="0"/>
                <a:cs typeface="Times New Roman" panose="02020603050405020304" pitchFamily="18" charset="0"/>
              </a:rPr>
              <a:t>Big data also encompasses a wide variety of data types, including the following: </a:t>
            </a:r>
          </a:p>
          <a:p>
            <a:pPr algn="just">
              <a:lnSpc>
                <a:spcPct val="150000"/>
              </a:lnSpc>
            </a:pPr>
            <a:r>
              <a:rPr lang="en-US" sz="2400" b="1" dirty="0">
                <a:solidFill>
                  <a:srgbClr val="202124"/>
                </a:solidFill>
                <a:latin typeface="Times New Roman" panose="02020603050405020304" pitchFamily="18" charset="0"/>
                <a:cs typeface="Times New Roman" panose="02020603050405020304" pitchFamily="18" charset="0"/>
              </a:rPr>
              <a:t>S</a:t>
            </a:r>
            <a:r>
              <a:rPr lang="en-US" sz="2400" b="1" i="0" dirty="0">
                <a:solidFill>
                  <a:srgbClr val="202124"/>
                </a:solidFill>
                <a:effectLst/>
                <a:latin typeface="Times New Roman" panose="02020603050405020304" pitchFamily="18" charset="0"/>
                <a:cs typeface="Times New Roman" panose="02020603050405020304" pitchFamily="18" charset="0"/>
              </a:rPr>
              <a:t>tructured data</a:t>
            </a:r>
            <a:r>
              <a:rPr lang="en-US" sz="2400" b="0" i="0" dirty="0">
                <a:solidFill>
                  <a:srgbClr val="202124"/>
                </a:solidFill>
                <a:effectLst/>
                <a:latin typeface="Times New Roman" panose="02020603050405020304" pitchFamily="18" charset="0"/>
                <a:cs typeface="Times New Roman" panose="02020603050405020304" pitchFamily="18" charset="0"/>
              </a:rPr>
              <a:t>, such as transactions and financial records</a:t>
            </a:r>
          </a:p>
          <a:p>
            <a:pPr algn="just">
              <a:lnSpc>
                <a:spcPct val="150000"/>
              </a:lnSpc>
            </a:pPr>
            <a:r>
              <a:rPr lang="en-US" sz="2400" b="0" i="0" dirty="0">
                <a:solidFill>
                  <a:srgbClr val="202124"/>
                </a:solidFill>
                <a:effectLst/>
                <a:latin typeface="Times New Roman" panose="02020603050405020304" pitchFamily="18" charset="0"/>
                <a:cs typeface="Times New Roman" panose="02020603050405020304" pitchFamily="18" charset="0"/>
              </a:rPr>
              <a:t> </a:t>
            </a:r>
            <a:r>
              <a:rPr lang="en-US" sz="2400" b="1" dirty="0">
                <a:solidFill>
                  <a:srgbClr val="202124"/>
                </a:solidFill>
                <a:latin typeface="Times New Roman" panose="02020603050405020304" pitchFamily="18" charset="0"/>
                <a:cs typeface="Times New Roman" panose="02020603050405020304" pitchFamily="18" charset="0"/>
              </a:rPr>
              <a:t>U</a:t>
            </a:r>
            <a:r>
              <a:rPr lang="en-US" sz="2400" b="1" i="0" dirty="0">
                <a:solidFill>
                  <a:srgbClr val="202124"/>
                </a:solidFill>
                <a:effectLst/>
                <a:latin typeface="Times New Roman" panose="02020603050405020304" pitchFamily="18" charset="0"/>
                <a:cs typeface="Times New Roman" panose="02020603050405020304" pitchFamily="18" charset="0"/>
              </a:rPr>
              <a:t>nstructured data</a:t>
            </a:r>
            <a:r>
              <a:rPr lang="en-US" sz="2400" b="0" i="0" dirty="0">
                <a:solidFill>
                  <a:srgbClr val="202124"/>
                </a:solidFill>
                <a:effectLst/>
                <a:latin typeface="Times New Roman" panose="02020603050405020304" pitchFamily="18" charset="0"/>
                <a:cs typeface="Times New Roman" panose="02020603050405020304" pitchFamily="18" charset="0"/>
              </a:rPr>
              <a:t>, such as text, documents and multimedia files. </a:t>
            </a:r>
          </a:p>
          <a:p>
            <a:pPr algn="just">
              <a:lnSpc>
                <a:spcPct val="150000"/>
              </a:lnSpc>
            </a:pPr>
            <a:r>
              <a:rPr lang="en-US" sz="2400" b="1" i="0" dirty="0">
                <a:solidFill>
                  <a:srgbClr val="202124"/>
                </a:solidFill>
                <a:effectLst/>
                <a:latin typeface="Times New Roman" panose="02020603050405020304" pitchFamily="18" charset="0"/>
                <a:cs typeface="Times New Roman" panose="02020603050405020304" pitchFamily="18" charset="0"/>
              </a:rPr>
              <a:t>Semi structured data</a:t>
            </a:r>
            <a:r>
              <a:rPr lang="en-US" sz="2400" b="0" i="0" dirty="0">
                <a:solidFill>
                  <a:srgbClr val="202124"/>
                </a:solidFill>
                <a:effectLst/>
                <a:latin typeface="Times New Roman" panose="02020603050405020304" pitchFamily="18" charset="0"/>
                <a:cs typeface="Times New Roman" panose="02020603050405020304" pitchFamily="18" charset="0"/>
              </a:rPr>
              <a:t>, such as web server logs and streaming data from sensors.</a:t>
            </a:r>
          </a:p>
          <a:p>
            <a:pPr algn="just">
              <a:lnSpc>
                <a:spcPct val="150000"/>
              </a:lnSpc>
            </a:pPr>
            <a:endParaRPr lang="en-IN" sz="2400" dirty="0">
              <a:latin typeface="Times New Roman" panose="02020603050405020304" pitchFamily="18" charset="0"/>
              <a:cs typeface="Times New Roman" panose="02020603050405020304" pitchFamily="18" charset="0"/>
            </a:endParaRPr>
          </a:p>
        </p:txBody>
      </p:sp>
      <p:sp>
        <p:nvSpPr>
          <p:cNvPr id="4" name="object 4">
            <a:extLst>
              <a:ext uri="{FF2B5EF4-FFF2-40B4-BE49-F238E27FC236}">
                <a16:creationId xmlns:a16="http://schemas.microsoft.com/office/drawing/2014/main" id="{7749DDC4-FC0B-FF2C-B964-CCA32514C330}"/>
              </a:ext>
            </a:extLst>
          </p:cNvPr>
          <p:cNvSpPr/>
          <p:nvPr/>
        </p:nvSpPr>
        <p:spPr>
          <a:xfrm>
            <a:off x="471595" y="4358936"/>
            <a:ext cx="10579608" cy="2499064"/>
          </a:xfrm>
          <a:prstGeom prst="rect">
            <a:avLst/>
          </a:prstGeom>
          <a:blipFill>
            <a:blip r:embed="rId2" cstate="print"/>
            <a:stretch>
              <a:fillRect/>
            </a:stretch>
          </a:blipFill>
        </p:spPr>
        <p:txBody>
          <a:bodyPr wrap="square" lIns="0" tIns="0" rIns="0" bIns="0" rtlCol="0"/>
          <a:lstStyle/>
          <a:p>
            <a:pPr algn="ctr"/>
            <a:endParaRPr dirty="0"/>
          </a:p>
        </p:txBody>
      </p:sp>
    </p:spTree>
    <p:extLst>
      <p:ext uri="{BB962C8B-B14F-4D97-AF65-F5344CB8AC3E}">
        <p14:creationId xmlns:p14="http://schemas.microsoft.com/office/powerpoint/2010/main" val="1440143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0C1DD-479F-3609-4013-6E1574189DAF}"/>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39A0C058-B8D0-BB3E-7186-948C2F5ACD80}"/>
              </a:ext>
            </a:extLst>
          </p:cNvPr>
          <p:cNvPicPr>
            <a:picLocks noGrp="1" noChangeAspect="1"/>
          </p:cNvPicPr>
          <p:nvPr>
            <p:ph idx="1"/>
          </p:nvPr>
        </p:nvPicPr>
        <p:blipFill>
          <a:blip r:embed="rId2"/>
          <a:stretch>
            <a:fillRect/>
          </a:stretch>
        </p:blipFill>
        <p:spPr>
          <a:xfrm>
            <a:off x="301839" y="2207517"/>
            <a:ext cx="5397623" cy="3669500"/>
          </a:xfrm>
        </p:spPr>
      </p:pic>
      <p:pic>
        <p:nvPicPr>
          <p:cNvPr id="7" name="Picture 6">
            <a:extLst>
              <a:ext uri="{FF2B5EF4-FFF2-40B4-BE49-F238E27FC236}">
                <a16:creationId xmlns:a16="http://schemas.microsoft.com/office/drawing/2014/main" id="{1C3A606B-98B7-45F7-04AA-C525863A0EDF}"/>
              </a:ext>
            </a:extLst>
          </p:cNvPr>
          <p:cNvPicPr>
            <a:picLocks noChangeAspect="1"/>
          </p:cNvPicPr>
          <p:nvPr/>
        </p:nvPicPr>
        <p:blipFill>
          <a:blip r:embed="rId3"/>
          <a:stretch>
            <a:fillRect/>
          </a:stretch>
        </p:blipFill>
        <p:spPr>
          <a:xfrm>
            <a:off x="5814135" y="2121258"/>
            <a:ext cx="5397622" cy="3755759"/>
          </a:xfrm>
          <a:prstGeom prst="rect">
            <a:avLst/>
          </a:prstGeom>
        </p:spPr>
      </p:pic>
    </p:spTree>
    <p:extLst>
      <p:ext uri="{BB962C8B-B14F-4D97-AF65-F5344CB8AC3E}">
        <p14:creationId xmlns:p14="http://schemas.microsoft.com/office/powerpoint/2010/main" val="2502172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124200" y="294055"/>
            <a:ext cx="5743215" cy="318055"/>
          </a:xfrm>
          <a:prstGeom prst="rect">
            <a:avLst/>
          </a:prstGeom>
        </p:spPr>
        <p:txBody>
          <a:bodyPr vert="horz" wrap="square" lIns="0" tIns="10941" rIns="0" bIns="0" rtlCol="0">
            <a:spAutoFit/>
          </a:bodyPr>
          <a:lstStyle/>
          <a:p>
            <a:pPr marL="11430">
              <a:spcBef>
                <a:spcPts val="85"/>
              </a:spcBef>
            </a:pPr>
            <a:r>
              <a:rPr sz="1995" spc="-5" dirty="0">
                <a:latin typeface="Times New Roman" panose="02020603050405020304"/>
                <a:cs typeface="Times New Roman" panose="02020603050405020304"/>
              </a:rPr>
              <a:t>Here is a</a:t>
            </a:r>
            <a:r>
              <a:rPr sz="1995" dirty="0">
                <a:latin typeface="Times New Roman" panose="02020603050405020304"/>
                <a:cs typeface="Times New Roman" panose="02020603050405020304"/>
              </a:rPr>
              <a:t> </a:t>
            </a:r>
            <a:r>
              <a:rPr sz="1995" spc="-5" dirty="0">
                <a:latin typeface="Times New Roman" panose="02020603050405020304"/>
                <a:cs typeface="Times New Roman" panose="02020603050405020304"/>
              </a:rPr>
              <a:t>percent</a:t>
            </a:r>
            <a:r>
              <a:rPr sz="1995" dirty="0">
                <a:latin typeface="Times New Roman" panose="02020603050405020304"/>
                <a:cs typeface="Times New Roman" panose="02020603050405020304"/>
              </a:rPr>
              <a:t> </a:t>
            </a:r>
            <a:r>
              <a:rPr sz="1995" spc="-5" dirty="0">
                <a:latin typeface="Times New Roman" panose="02020603050405020304"/>
                <a:cs typeface="Times New Roman" panose="02020603050405020304"/>
              </a:rPr>
              <a:t>distribution</a:t>
            </a:r>
            <a:r>
              <a:rPr sz="1995" dirty="0">
                <a:latin typeface="Times New Roman" panose="02020603050405020304"/>
                <a:cs typeface="Times New Roman" panose="02020603050405020304"/>
              </a:rPr>
              <a:t> of the </a:t>
            </a:r>
            <a:r>
              <a:rPr sz="1995" spc="-5" dirty="0">
                <a:latin typeface="Times New Roman" panose="02020603050405020304"/>
                <a:cs typeface="Times New Roman" panose="02020603050405020304"/>
              </a:rPr>
              <a:t>three forms</a:t>
            </a:r>
            <a:r>
              <a:rPr sz="1995" spc="23" dirty="0">
                <a:latin typeface="Times New Roman" panose="02020603050405020304"/>
                <a:cs typeface="Times New Roman" panose="02020603050405020304"/>
              </a:rPr>
              <a:t> </a:t>
            </a:r>
            <a:r>
              <a:rPr sz="1995" dirty="0">
                <a:latin typeface="Times New Roman" panose="02020603050405020304"/>
                <a:cs typeface="Times New Roman" panose="02020603050405020304"/>
              </a:rPr>
              <a:t>of </a:t>
            </a:r>
            <a:r>
              <a:rPr sz="1995" spc="-5" dirty="0">
                <a:latin typeface="Times New Roman" panose="02020603050405020304"/>
                <a:cs typeface="Times New Roman" panose="02020603050405020304"/>
              </a:rPr>
              <a:t>data </a:t>
            </a:r>
            <a:r>
              <a:rPr sz="1995" b="1" spc="-5" dirty="0">
                <a:solidFill>
                  <a:srgbClr val="76933B"/>
                </a:solidFill>
                <a:latin typeface="Times New Roman" panose="02020603050405020304"/>
                <a:cs typeface="Times New Roman" panose="02020603050405020304"/>
              </a:rPr>
              <a:t>-</a:t>
            </a:r>
            <a:endParaRPr sz="1995" dirty="0">
              <a:latin typeface="Times New Roman" panose="02020603050405020304"/>
              <a:cs typeface="Times New Roman" panose="02020603050405020304"/>
            </a:endParaRPr>
          </a:p>
        </p:txBody>
      </p:sp>
      <p:grpSp>
        <p:nvGrpSpPr>
          <p:cNvPr id="4" name="object 4"/>
          <p:cNvGrpSpPr/>
          <p:nvPr/>
        </p:nvGrpSpPr>
        <p:grpSpPr>
          <a:xfrm>
            <a:off x="1752600" y="762000"/>
            <a:ext cx="9372600" cy="5571404"/>
            <a:chOff x="1007243" y="1493519"/>
            <a:chExt cx="8674735" cy="5419725"/>
          </a:xfrm>
        </p:grpSpPr>
        <p:sp>
          <p:nvSpPr>
            <p:cNvPr id="5" name="object 5"/>
            <p:cNvSpPr/>
            <p:nvPr/>
          </p:nvSpPr>
          <p:spPr>
            <a:xfrm>
              <a:off x="1007243" y="1496567"/>
              <a:ext cx="8674735" cy="146685"/>
            </a:xfrm>
            <a:custGeom>
              <a:avLst/>
              <a:gdLst/>
              <a:ahLst/>
              <a:cxnLst/>
              <a:rect l="l" t="t" r="r" b="b"/>
              <a:pathLst>
                <a:path w="8674735" h="146685">
                  <a:moveTo>
                    <a:pt x="0" y="0"/>
                  </a:moveTo>
                  <a:lnTo>
                    <a:pt x="8674607" y="0"/>
                  </a:lnTo>
                </a:path>
                <a:path w="8674735" h="146685">
                  <a:moveTo>
                    <a:pt x="0" y="6096"/>
                  </a:moveTo>
                  <a:lnTo>
                    <a:pt x="8674607" y="6096"/>
                  </a:lnTo>
                </a:path>
                <a:path w="8674735" h="146685">
                  <a:moveTo>
                    <a:pt x="0" y="12192"/>
                  </a:moveTo>
                  <a:lnTo>
                    <a:pt x="8674607" y="12192"/>
                  </a:lnTo>
                </a:path>
                <a:path w="8674735" h="146685">
                  <a:moveTo>
                    <a:pt x="0" y="18288"/>
                  </a:moveTo>
                  <a:lnTo>
                    <a:pt x="8674607" y="18288"/>
                  </a:lnTo>
                </a:path>
                <a:path w="8674735" h="146685">
                  <a:moveTo>
                    <a:pt x="0" y="24384"/>
                  </a:moveTo>
                  <a:lnTo>
                    <a:pt x="8674607" y="24384"/>
                  </a:lnTo>
                </a:path>
                <a:path w="8674735" h="146685">
                  <a:moveTo>
                    <a:pt x="0" y="30480"/>
                  </a:moveTo>
                  <a:lnTo>
                    <a:pt x="8674607" y="30480"/>
                  </a:lnTo>
                </a:path>
                <a:path w="8674735" h="146685">
                  <a:moveTo>
                    <a:pt x="0" y="36575"/>
                  </a:moveTo>
                  <a:lnTo>
                    <a:pt x="8674607" y="36575"/>
                  </a:lnTo>
                </a:path>
                <a:path w="8674735" h="146685">
                  <a:moveTo>
                    <a:pt x="0" y="42672"/>
                  </a:moveTo>
                  <a:lnTo>
                    <a:pt x="8674607" y="42672"/>
                  </a:lnTo>
                </a:path>
                <a:path w="8674735" h="146685">
                  <a:moveTo>
                    <a:pt x="0" y="48768"/>
                  </a:moveTo>
                  <a:lnTo>
                    <a:pt x="8674607" y="48768"/>
                  </a:lnTo>
                </a:path>
                <a:path w="8674735" h="146685">
                  <a:moveTo>
                    <a:pt x="0" y="54864"/>
                  </a:moveTo>
                  <a:lnTo>
                    <a:pt x="8674607" y="54864"/>
                  </a:lnTo>
                </a:path>
                <a:path w="8674735" h="146685">
                  <a:moveTo>
                    <a:pt x="0" y="60960"/>
                  </a:moveTo>
                  <a:lnTo>
                    <a:pt x="8674607" y="60960"/>
                  </a:lnTo>
                </a:path>
                <a:path w="8674735" h="146685">
                  <a:moveTo>
                    <a:pt x="0" y="67056"/>
                  </a:moveTo>
                  <a:lnTo>
                    <a:pt x="8674607" y="67056"/>
                  </a:lnTo>
                </a:path>
                <a:path w="8674735" h="146685">
                  <a:moveTo>
                    <a:pt x="0" y="73151"/>
                  </a:moveTo>
                  <a:lnTo>
                    <a:pt x="8674607" y="73151"/>
                  </a:lnTo>
                </a:path>
                <a:path w="8674735" h="146685">
                  <a:moveTo>
                    <a:pt x="0" y="79248"/>
                  </a:moveTo>
                  <a:lnTo>
                    <a:pt x="8674607" y="79248"/>
                  </a:lnTo>
                </a:path>
                <a:path w="8674735" h="146685">
                  <a:moveTo>
                    <a:pt x="0" y="85344"/>
                  </a:moveTo>
                  <a:lnTo>
                    <a:pt x="8674607" y="85344"/>
                  </a:lnTo>
                </a:path>
                <a:path w="8674735" h="146685">
                  <a:moveTo>
                    <a:pt x="0" y="91440"/>
                  </a:moveTo>
                  <a:lnTo>
                    <a:pt x="8674607" y="91440"/>
                  </a:lnTo>
                </a:path>
                <a:path w="8674735" h="146685">
                  <a:moveTo>
                    <a:pt x="0" y="97536"/>
                  </a:moveTo>
                  <a:lnTo>
                    <a:pt x="8674607" y="97536"/>
                  </a:lnTo>
                </a:path>
                <a:path w="8674735" h="146685">
                  <a:moveTo>
                    <a:pt x="0" y="103632"/>
                  </a:moveTo>
                  <a:lnTo>
                    <a:pt x="8674607" y="103632"/>
                  </a:lnTo>
                </a:path>
                <a:path w="8674735" h="146685">
                  <a:moveTo>
                    <a:pt x="0" y="109728"/>
                  </a:moveTo>
                  <a:lnTo>
                    <a:pt x="8674607" y="109728"/>
                  </a:lnTo>
                </a:path>
                <a:path w="8674735" h="146685">
                  <a:moveTo>
                    <a:pt x="0" y="115824"/>
                  </a:moveTo>
                  <a:lnTo>
                    <a:pt x="8674607" y="115824"/>
                  </a:lnTo>
                </a:path>
                <a:path w="8674735" h="146685">
                  <a:moveTo>
                    <a:pt x="0" y="121920"/>
                  </a:moveTo>
                  <a:lnTo>
                    <a:pt x="8674607" y="121920"/>
                  </a:lnTo>
                </a:path>
                <a:path w="8674735" h="146685">
                  <a:moveTo>
                    <a:pt x="0" y="128016"/>
                  </a:moveTo>
                  <a:lnTo>
                    <a:pt x="8674607" y="128016"/>
                  </a:lnTo>
                </a:path>
                <a:path w="8674735" h="146685">
                  <a:moveTo>
                    <a:pt x="0" y="134112"/>
                  </a:moveTo>
                  <a:lnTo>
                    <a:pt x="8674607" y="134112"/>
                  </a:lnTo>
                </a:path>
                <a:path w="8674735" h="146685">
                  <a:moveTo>
                    <a:pt x="0" y="140208"/>
                  </a:moveTo>
                  <a:lnTo>
                    <a:pt x="8674607" y="140208"/>
                  </a:lnTo>
                </a:path>
                <a:path w="8674735" h="146685">
                  <a:moveTo>
                    <a:pt x="0" y="146304"/>
                  </a:moveTo>
                  <a:lnTo>
                    <a:pt x="8674607" y="146304"/>
                  </a:lnTo>
                </a:path>
              </a:pathLst>
            </a:custGeom>
            <a:ln w="6095">
              <a:solidFill>
                <a:srgbClr val="FBFAF8"/>
              </a:solidFill>
            </a:ln>
          </p:spPr>
          <p:txBody>
            <a:bodyPr wrap="square" lIns="0" tIns="0" rIns="0" bIns="0" rtlCol="0"/>
            <a:lstStyle/>
            <a:p>
              <a:endParaRPr sz="1630"/>
            </a:p>
          </p:txBody>
        </p:sp>
        <p:pic>
          <p:nvPicPr>
            <p:cNvPr id="6" name="object 6"/>
            <p:cNvPicPr/>
            <p:nvPr/>
          </p:nvPicPr>
          <p:blipFill>
            <a:blip r:embed="rId2" cstate="print"/>
            <a:stretch>
              <a:fillRect/>
            </a:stretch>
          </p:blipFill>
          <p:spPr>
            <a:xfrm>
              <a:off x="1007243" y="1645919"/>
              <a:ext cx="8674607" cy="182879"/>
            </a:xfrm>
            <a:prstGeom prst="rect">
              <a:avLst/>
            </a:prstGeom>
          </p:spPr>
        </p:pic>
        <p:sp>
          <p:nvSpPr>
            <p:cNvPr id="7" name="object 7"/>
            <p:cNvSpPr/>
            <p:nvPr/>
          </p:nvSpPr>
          <p:spPr>
            <a:xfrm>
              <a:off x="1007243" y="1831847"/>
              <a:ext cx="8674735" cy="311150"/>
            </a:xfrm>
            <a:custGeom>
              <a:avLst/>
              <a:gdLst/>
              <a:ahLst/>
              <a:cxnLst/>
              <a:rect l="l" t="t" r="r" b="b"/>
              <a:pathLst>
                <a:path w="8674735" h="311150">
                  <a:moveTo>
                    <a:pt x="0" y="0"/>
                  </a:moveTo>
                  <a:lnTo>
                    <a:pt x="8674607" y="0"/>
                  </a:lnTo>
                </a:path>
                <a:path w="8674735" h="311150">
                  <a:moveTo>
                    <a:pt x="0" y="6096"/>
                  </a:moveTo>
                  <a:lnTo>
                    <a:pt x="8674607" y="6096"/>
                  </a:lnTo>
                </a:path>
                <a:path w="8674735" h="311150">
                  <a:moveTo>
                    <a:pt x="0" y="12191"/>
                  </a:moveTo>
                  <a:lnTo>
                    <a:pt x="8674607" y="12191"/>
                  </a:lnTo>
                </a:path>
                <a:path w="8674735" h="311150">
                  <a:moveTo>
                    <a:pt x="0" y="18287"/>
                  </a:moveTo>
                  <a:lnTo>
                    <a:pt x="8674607" y="18287"/>
                  </a:lnTo>
                </a:path>
                <a:path w="8674735" h="311150">
                  <a:moveTo>
                    <a:pt x="0" y="24383"/>
                  </a:moveTo>
                  <a:lnTo>
                    <a:pt x="8674607" y="24383"/>
                  </a:lnTo>
                </a:path>
                <a:path w="8674735" h="311150">
                  <a:moveTo>
                    <a:pt x="0" y="30479"/>
                  </a:moveTo>
                  <a:lnTo>
                    <a:pt x="8674607" y="30479"/>
                  </a:lnTo>
                </a:path>
                <a:path w="8674735" h="311150">
                  <a:moveTo>
                    <a:pt x="0" y="36575"/>
                  </a:moveTo>
                  <a:lnTo>
                    <a:pt x="8674607" y="36575"/>
                  </a:lnTo>
                </a:path>
                <a:path w="8674735" h="311150">
                  <a:moveTo>
                    <a:pt x="0" y="42672"/>
                  </a:moveTo>
                  <a:lnTo>
                    <a:pt x="8674607" y="42672"/>
                  </a:lnTo>
                </a:path>
                <a:path w="8674735" h="311150">
                  <a:moveTo>
                    <a:pt x="0" y="48767"/>
                  </a:moveTo>
                  <a:lnTo>
                    <a:pt x="8674607" y="48767"/>
                  </a:lnTo>
                </a:path>
                <a:path w="8674735" h="311150">
                  <a:moveTo>
                    <a:pt x="0" y="54863"/>
                  </a:moveTo>
                  <a:lnTo>
                    <a:pt x="8674607" y="54863"/>
                  </a:lnTo>
                </a:path>
                <a:path w="8674735" h="311150">
                  <a:moveTo>
                    <a:pt x="0" y="60959"/>
                  </a:moveTo>
                  <a:lnTo>
                    <a:pt x="8674607" y="60959"/>
                  </a:lnTo>
                </a:path>
                <a:path w="8674735" h="311150">
                  <a:moveTo>
                    <a:pt x="0" y="67055"/>
                  </a:moveTo>
                  <a:lnTo>
                    <a:pt x="8674607" y="67055"/>
                  </a:lnTo>
                </a:path>
                <a:path w="8674735" h="311150">
                  <a:moveTo>
                    <a:pt x="0" y="73151"/>
                  </a:moveTo>
                  <a:lnTo>
                    <a:pt x="8674607" y="73151"/>
                  </a:lnTo>
                </a:path>
                <a:path w="8674735" h="311150">
                  <a:moveTo>
                    <a:pt x="0" y="79248"/>
                  </a:moveTo>
                  <a:lnTo>
                    <a:pt x="8674607" y="79248"/>
                  </a:lnTo>
                </a:path>
                <a:path w="8674735" h="311150">
                  <a:moveTo>
                    <a:pt x="0" y="85343"/>
                  </a:moveTo>
                  <a:lnTo>
                    <a:pt x="8674607" y="85343"/>
                  </a:lnTo>
                </a:path>
                <a:path w="8674735" h="311150">
                  <a:moveTo>
                    <a:pt x="0" y="91439"/>
                  </a:moveTo>
                  <a:lnTo>
                    <a:pt x="8674607" y="91439"/>
                  </a:lnTo>
                </a:path>
                <a:path w="8674735" h="311150">
                  <a:moveTo>
                    <a:pt x="0" y="97535"/>
                  </a:moveTo>
                  <a:lnTo>
                    <a:pt x="8674607" y="97535"/>
                  </a:lnTo>
                </a:path>
                <a:path w="8674735" h="311150">
                  <a:moveTo>
                    <a:pt x="0" y="103631"/>
                  </a:moveTo>
                  <a:lnTo>
                    <a:pt x="8674607" y="103631"/>
                  </a:lnTo>
                </a:path>
                <a:path w="8674735" h="311150">
                  <a:moveTo>
                    <a:pt x="0" y="109727"/>
                  </a:moveTo>
                  <a:lnTo>
                    <a:pt x="8674607" y="109727"/>
                  </a:lnTo>
                </a:path>
                <a:path w="8674735" h="311150">
                  <a:moveTo>
                    <a:pt x="0" y="115824"/>
                  </a:moveTo>
                  <a:lnTo>
                    <a:pt x="8674607" y="115824"/>
                  </a:lnTo>
                </a:path>
                <a:path w="8674735" h="311150">
                  <a:moveTo>
                    <a:pt x="0" y="121919"/>
                  </a:moveTo>
                  <a:lnTo>
                    <a:pt x="8674607" y="121919"/>
                  </a:lnTo>
                </a:path>
                <a:path w="8674735" h="311150">
                  <a:moveTo>
                    <a:pt x="0" y="128015"/>
                  </a:moveTo>
                  <a:lnTo>
                    <a:pt x="8674607" y="128015"/>
                  </a:lnTo>
                </a:path>
                <a:path w="8674735" h="311150">
                  <a:moveTo>
                    <a:pt x="0" y="134111"/>
                  </a:moveTo>
                  <a:lnTo>
                    <a:pt x="8674607" y="134111"/>
                  </a:lnTo>
                </a:path>
                <a:path w="8674735" h="311150">
                  <a:moveTo>
                    <a:pt x="0" y="140207"/>
                  </a:moveTo>
                  <a:lnTo>
                    <a:pt x="8674607" y="140207"/>
                  </a:lnTo>
                </a:path>
                <a:path w="8674735" h="311150">
                  <a:moveTo>
                    <a:pt x="0" y="146303"/>
                  </a:moveTo>
                  <a:lnTo>
                    <a:pt x="8674607" y="146303"/>
                  </a:lnTo>
                </a:path>
                <a:path w="8674735" h="311150">
                  <a:moveTo>
                    <a:pt x="0" y="152400"/>
                  </a:moveTo>
                  <a:lnTo>
                    <a:pt x="8674607" y="152400"/>
                  </a:lnTo>
                </a:path>
                <a:path w="8674735" h="311150">
                  <a:moveTo>
                    <a:pt x="0" y="158496"/>
                  </a:moveTo>
                  <a:lnTo>
                    <a:pt x="8674607" y="158496"/>
                  </a:lnTo>
                </a:path>
                <a:path w="8674735" h="311150">
                  <a:moveTo>
                    <a:pt x="0" y="164591"/>
                  </a:moveTo>
                  <a:lnTo>
                    <a:pt x="8674607" y="164591"/>
                  </a:lnTo>
                </a:path>
                <a:path w="8674735" h="311150">
                  <a:moveTo>
                    <a:pt x="0" y="170687"/>
                  </a:moveTo>
                  <a:lnTo>
                    <a:pt x="8674607" y="170687"/>
                  </a:lnTo>
                </a:path>
                <a:path w="8674735" h="311150">
                  <a:moveTo>
                    <a:pt x="0" y="176783"/>
                  </a:moveTo>
                  <a:lnTo>
                    <a:pt x="8674607" y="176783"/>
                  </a:lnTo>
                </a:path>
                <a:path w="8674735" h="311150">
                  <a:moveTo>
                    <a:pt x="0" y="182879"/>
                  </a:moveTo>
                  <a:lnTo>
                    <a:pt x="8674607" y="182879"/>
                  </a:lnTo>
                </a:path>
                <a:path w="8674735" h="311150">
                  <a:moveTo>
                    <a:pt x="0" y="188975"/>
                  </a:moveTo>
                  <a:lnTo>
                    <a:pt x="8674607" y="188975"/>
                  </a:lnTo>
                </a:path>
                <a:path w="8674735" h="311150">
                  <a:moveTo>
                    <a:pt x="0" y="195072"/>
                  </a:moveTo>
                  <a:lnTo>
                    <a:pt x="8674607" y="195072"/>
                  </a:lnTo>
                </a:path>
                <a:path w="8674735" h="311150">
                  <a:moveTo>
                    <a:pt x="0" y="201167"/>
                  </a:moveTo>
                  <a:lnTo>
                    <a:pt x="8674607" y="201167"/>
                  </a:lnTo>
                </a:path>
                <a:path w="8674735" h="311150">
                  <a:moveTo>
                    <a:pt x="0" y="207263"/>
                  </a:moveTo>
                  <a:lnTo>
                    <a:pt x="8674607" y="207263"/>
                  </a:lnTo>
                </a:path>
                <a:path w="8674735" h="311150">
                  <a:moveTo>
                    <a:pt x="0" y="213359"/>
                  </a:moveTo>
                  <a:lnTo>
                    <a:pt x="8674607" y="213359"/>
                  </a:lnTo>
                </a:path>
                <a:path w="8674735" h="311150">
                  <a:moveTo>
                    <a:pt x="0" y="219455"/>
                  </a:moveTo>
                  <a:lnTo>
                    <a:pt x="8674607" y="219455"/>
                  </a:lnTo>
                </a:path>
                <a:path w="8674735" h="311150">
                  <a:moveTo>
                    <a:pt x="0" y="225551"/>
                  </a:moveTo>
                  <a:lnTo>
                    <a:pt x="8674607" y="225551"/>
                  </a:lnTo>
                </a:path>
                <a:path w="8674735" h="311150">
                  <a:moveTo>
                    <a:pt x="0" y="231648"/>
                  </a:moveTo>
                  <a:lnTo>
                    <a:pt x="8674607" y="231648"/>
                  </a:lnTo>
                </a:path>
                <a:path w="8674735" h="311150">
                  <a:moveTo>
                    <a:pt x="0" y="237743"/>
                  </a:moveTo>
                  <a:lnTo>
                    <a:pt x="8674607" y="237743"/>
                  </a:lnTo>
                </a:path>
                <a:path w="8674735" h="311150">
                  <a:moveTo>
                    <a:pt x="0" y="243839"/>
                  </a:moveTo>
                  <a:lnTo>
                    <a:pt x="8674607" y="243839"/>
                  </a:lnTo>
                </a:path>
                <a:path w="8674735" h="311150">
                  <a:moveTo>
                    <a:pt x="0" y="249935"/>
                  </a:moveTo>
                  <a:lnTo>
                    <a:pt x="8674607" y="249935"/>
                  </a:lnTo>
                </a:path>
                <a:path w="8674735" h="311150">
                  <a:moveTo>
                    <a:pt x="0" y="256031"/>
                  </a:moveTo>
                  <a:lnTo>
                    <a:pt x="8674607" y="256031"/>
                  </a:lnTo>
                </a:path>
                <a:path w="8674735" h="311150">
                  <a:moveTo>
                    <a:pt x="0" y="262127"/>
                  </a:moveTo>
                  <a:lnTo>
                    <a:pt x="8674607" y="262127"/>
                  </a:lnTo>
                </a:path>
                <a:path w="8674735" h="311150">
                  <a:moveTo>
                    <a:pt x="0" y="268224"/>
                  </a:moveTo>
                  <a:lnTo>
                    <a:pt x="8674607" y="268224"/>
                  </a:lnTo>
                </a:path>
                <a:path w="8674735" h="311150">
                  <a:moveTo>
                    <a:pt x="0" y="274319"/>
                  </a:moveTo>
                  <a:lnTo>
                    <a:pt x="8674607" y="274319"/>
                  </a:lnTo>
                </a:path>
                <a:path w="8674735" h="311150">
                  <a:moveTo>
                    <a:pt x="0" y="280415"/>
                  </a:moveTo>
                  <a:lnTo>
                    <a:pt x="8674607" y="280415"/>
                  </a:lnTo>
                </a:path>
                <a:path w="8674735" h="311150">
                  <a:moveTo>
                    <a:pt x="0" y="286511"/>
                  </a:moveTo>
                  <a:lnTo>
                    <a:pt x="8674607" y="286511"/>
                  </a:lnTo>
                </a:path>
                <a:path w="8674735" h="311150">
                  <a:moveTo>
                    <a:pt x="0" y="292607"/>
                  </a:moveTo>
                  <a:lnTo>
                    <a:pt x="8674607" y="292607"/>
                  </a:lnTo>
                </a:path>
                <a:path w="8674735" h="311150">
                  <a:moveTo>
                    <a:pt x="0" y="298703"/>
                  </a:moveTo>
                  <a:lnTo>
                    <a:pt x="8674607" y="298703"/>
                  </a:lnTo>
                </a:path>
                <a:path w="8674735" h="311150">
                  <a:moveTo>
                    <a:pt x="0" y="304800"/>
                  </a:moveTo>
                  <a:lnTo>
                    <a:pt x="8674607" y="304800"/>
                  </a:lnTo>
                </a:path>
                <a:path w="8674735" h="311150">
                  <a:moveTo>
                    <a:pt x="0" y="310895"/>
                  </a:moveTo>
                  <a:lnTo>
                    <a:pt x="8674607" y="310895"/>
                  </a:lnTo>
                </a:path>
              </a:pathLst>
            </a:custGeom>
            <a:ln w="6095">
              <a:solidFill>
                <a:srgbClr val="FBFAF8"/>
              </a:solidFill>
            </a:ln>
          </p:spPr>
          <p:txBody>
            <a:bodyPr wrap="square" lIns="0" tIns="0" rIns="0" bIns="0" rtlCol="0"/>
            <a:lstStyle/>
            <a:p>
              <a:endParaRPr sz="1630"/>
            </a:p>
          </p:txBody>
        </p:sp>
        <p:pic>
          <p:nvPicPr>
            <p:cNvPr id="8" name="object 8"/>
            <p:cNvPicPr/>
            <p:nvPr/>
          </p:nvPicPr>
          <p:blipFill>
            <a:blip r:embed="rId3" cstate="print"/>
            <a:stretch>
              <a:fillRect/>
            </a:stretch>
          </p:blipFill>
          <p:spPr>
            <a:xfrm>
              <a:off x="1007243" y="2145791"/>
              <a:ext cx="8674607" cy="164591"/>
            </a:xfrm>
            <a:prstGeom prst="rect">
              <a:avLst/>
            </a:prstGeom>
          </p:spPr>
        </p:pic>
        <p:sp>
          <p:nvSpPr>
            <p:cNvPr id="9" name="object 9"/>
            <p:cNvSpPr/>
            <p:nvPr/>
          </p:nvSpPr>
          <p:spPr>
            <a:xfrm>
              <a:off x="1007243" y="2313431"/>
              <a:ext cx="8674735" cy="243840"/>
            </a:xfrm>
            <a:custGeom>
              <a:avLst/>
              <a:gdLst/>
              <a:ahLst/>
              <a:cxnLst/>
              <a:rect l="l" t="t" r="r" b="b"/>
              <a:pathLst>
                <a:path w="8674735" h="243839">
                  <a:moveTo>
                    <a:pt x="0" y="0"/>
                  </a:moveTo>
                  <a:lnTo>
                    <a:pt x="8674607" y="0"/>
                  </a:lnTo>
                </a:path>
                <a:path w="8674735" h="243839">
                  <a:moveTo>
                    <a:pt x="0" y="6096"/>
                  </a:moveTo>
                  <a:lnTo>
                    <a:pt x="8674607" y="6096"/>
                  </a:lnTo>
                </a:path>
                <a:path w="8674735" h="243839">
                  <a:moveTo>
                    <a:pt x="0" y="12192"/>
                  </a:moveTo>
                  <a:lnTo>
                    <a:pt x="8674607" y="12192"/>
                  </a:lnTo>
                </a:path>
                <a:path w="8674735" h="243839">
                  <a:moveTo>
                    <a:pt x="0" y="18288"/>
                  </a:moveTo>
                  <a:lnTo>
                    <a:pt x="8674607" y="18288"/>
                  </a:lnTo>
                </a:path>
                <a:path w="8674735" h="243839">
                  <a:moveTo>
                    <a:pt x="0" y="24383"/>
                  </a:moveTo>
                  <a:lnTo>
                    <a:pt x="8674607" y="24383"/>
                  </a:lnTo>
                </a:path>
                <a:path w="8674735" h="243839">
                  <a:moveTo>
                    <a:pt x="0" y="30479"/>
                  </a:moveTo>
                  <a:lnTo>
                    <a:pt x="8674607" y="30479"/>
                  </a:lnTo>
                </a:path>
                <a:path w="8674735" h="243839">
                  <a:moveTo>
                    <a:pt x="0" y="36575"/>
                  </a:moveTo>
                  <a:lnTo>
                    <a:pt x="8674607" y="36575"/>
                  </a:lnTo>
                </a:path>
                <a:path w="8674735" h="243839">
                  <a:moveTo>
                    <a:pt x="0" y="42672"/>
                  </a:moveTo>
                  <a:lnTo>
                    <a:pt x="8674607" y="42672"/>
                  </a:lnTo>
                </a:path>
                <a:path w="8674735" h="243839">
                  <a:moveTo>
                    <a:pt x="0" y="48768"/>
                  </a:moveTo>
                  <a:lnTo>
                    <a:pt x="8674607" y="48768"/>
                  </a:lnTo>
                </a:path>
                <a:path w="8674735" h="243839">
                  <a:moveTo>
                    <a:pt x="0" y="54864"/>
                  </a:moveTo>
                  <a:lnTo>
                    <a:pt x="8674607" y="54864"/>
                  </a:lnTo>
                </a:path>
                <a:path w="8674735" h="243839">
                  <a:moveTo>
                    <a:pt x="0" y="60959"/>
                  </a:moveTo>
                  <a:lnTo>
                    <a:pt x="8674607" y="60959"/>
                  </a:lnTo>
                </a:path>
                <a:path w="8674735" h="243839">
                  <a:moveTo>
                    <a:pt x="0" y="67055"/>
                  </a:moveTo>
                  <a:lnTo>
                    <a:pt x="8674607" y="67055"/>
                  </a:lnTo>
                </a:path>
                <a:path w="8674735" h="243839">
                  <a:moveTo>
                    <a:pt x="0" y="73151"/>
                  </a:moveTo>
                  <a:lnTo>
                    <a:pt x="8674607" y="73151"/>
                  </a:lnTo>
                </a:path>
                <a:path w="8674735" h="243839">
                  <a:moveTo>
                    <a:pt x="0" y="79248"/>
                  </a:moveTo>
                  <a:lnTo>
                    <a:pt x="8674607" y="79248"/>
                  </a:lnTo>
                </a:path>
                <a:path w="8674735" h="243839">
                  <a:moveTo>
                    <a:pt x="0" y="85344"/>
                  </a:moveTo>
                  <a:lnTo>
                    <a:pt x="8674607" y="85344"/>
                  </a:lnTo>
                </a:path>
                <a:path w="8674735" h="243839">
                  <a:moveTo>
                    <a:pt x="0" y="91440"/>
                  </a:moveTo>
                  <a:lnTo>
                    <a:pt x="8674607" y="91440"/>
                  </a:lnTo>
                </a:path>
                <a:path w="8674735" h="243839">
                  <a:moveTo>
                    <a:pt x="0" y="97535"/>
                  </a:moveTo>
                  <a:lnTo>
                    <a:pt x="8674607" y="97535"/>
                  </a:lnTo>
                </a:path>
                <a:path w="8674735" h="243839">
                  <a:moveTo>
                    <a:pt x="0" y="103631"/>
                  </a:moveTo>
                  <a:lnTo>
                    <a:pt x="8674607" y="103631"/>
                  </a:lnTo>
                </a:path>
                <a:path w="8674735" h="243839">
                  <a:moveTo>
                    <a:pt x="0" y="109727"/>
                  </a:moveTo>
                  <a:lnTo>
                    <a:pt x="8674607" y="109727"/>
                  </a:lnTo>
                </a:path>
                <a:path w="8674735" h="243839">
                  <a:moveTo>
                    <a:pt x="0" y="115824"/>
                  </a:moveTo>
                  <a:lnTo>
                    <a:pt x="8674607" y="115824"/>
                  </a:lnTo>
                </a:path>
                <a:path w="8674735" h="243839">
                  <a:moveTo>
                    <a:pt x="0" y="121920"/>
                  </a:moveTo>
                  <a:lnTo>
                    <a:pt x="8674607" y="121920"/>
                  </a:lnTo>
                </a:path>
                <a:path w="8674735" h="243839">
                  <a:moveTo>
                    <a:pt x="0" y="128016"/>
                  </a:moveTo>
                  <a:lnTo>
                    <a:pt x="8674607" y="128016"/>
                  </a:lnTo>
                </a:path>
                <a:path w="8674735" h="243839">
                  <a:moveTo>
                    <a:pt x="0" y="134111"/>
                  </a:moveTo>
                  <a:lnTo>
                    <a:pt x="8674607" y="134111"/>
                  </a:lnTo>
                </a:path>
                <a:path w="8674735" h="243839">
                  <a:moveTo>
                    <a:pt x="0" y="140207"/>
                  </a:moveTo>
                  <a:lnTo>
                    <a:pt x="8674607" y="140207"/>
                  </a:lnTo>
                </a:path>
                <a:path w="8674735" h="243839">
                  <a:moveTo>
                    <a:pt x="0" y="146303"/>
                  </a:moveTo>
                  <a:lnTo>
                    <a:pt x="8674607" y="146303"/>
                  </a:lnTo>
                </a:path>
                <a:path w="8674735" h="243839">
                  <a:moveTo>
                    <a:pt x="0" y="152400"/>
                  </a:moveTo>
                  <a:lnTo>
                    <a:pt x="8674607" y="152400"/>
                  </a:lnTo>
                </a:path>
                <a:path w="8674735" h="243839">
                  <a:moveTo>
                    <a:pt x="0" y="158496"/>
                  </a:moveTo>
                  <a:lnTo>
                    <a:pt x="8674607" y="158496"/>
                  </a:lnTo>
                </a:path>
                <a:path w="8674735" h="243839">
                  <a:moveTo>
                    <a:pt x="0" y="164592"/>
                  </a:moveTo>
                  <a:lnTo>
                    <a:pt x="8674607" y="164592"/>
                  </a:lnTo>
                </a:path>
                <a:path w="8674735" h="243839">
                  <a:moveTo>
                    <a:pt x="0" y="170688"/>
                  </a:moveTo>
                  <a:lnTo>
                    <a:pt x="8674607" y="170688"/>
                  </a:lnTo>
                </a:path>
                <a:path w="8674735" h="243839">
                  <a:moveTo>
                    <a:pt x="0" y="176783"/>
                  </a:moveTo>
                  <a:lnTo>
                    <a:pt x="8674607" y="176783"/>
                  </a:lnTo>
                </a:path>
                <a:path w="8674735" h="243839">
                  <a:moveTo>
                    <a:pt x="0" y="182879"/>
                  </a:moveTo>
                  <a:lnTo>
                    <a:pt x="8674607" y="182879"/>
                  </a:lnTo>
                </a:path>
                <a:path w="8674735" h="243839">
                  <a:moveTo>
                    <a:pt x="0" y="188975"/>
                  </a:moveTo>
                  <a:lnTo>
                    <a:pt x="8674607" y="188975"/>
                  </a:lnTo>
                </a:path>
                <a:path w="8674735" h="243839">
                  <a:moveTo>
                    <a:pt x="0" y="195072"/>
                  </a:moveTo>
                  <a:lnTo>
                    <a:pt x="8674607" y="195072"/>
                  </a:lnTo>
                </a:path>
                <a:path w="8674735" h="243839">
                  <a:moveTo>
                    <a:pt x="0" y="201168"/>
                  </a:moveTo>
                  <a:lnTo>
                    <a:pt x="8674607" y="201168"/>
                  </a:lnTo>
                </a:path>
                <a:path w="8674735" h="243839">
                  <a:moveTo>
                    <a:pt x="0" y="207264"/>
                  </a:moveTo>
                  <a:lnTo>
                    <a:pt x="8674607" y="207264"/>
                  </a:lnTo>
                </a:path>
                <a:path w="8674735" h="243839">
                  <a:moveTo>
                    <a:pt x="0" y="213359"/>
                  </a:moveTo>
                  <a:lnTo>
                    <a:pt x="8674607" y="213359"/>
                  </a:lnTo>
                </a:path>
                <a:path w="8674735" h="243839">
                  <a:moveTo>
                    <a:pt x="0" y="219455"/>
                  </a:moveTo>
                  <a:lnTo>
                    <a:pt x="8674607" y="219455"/>
                  </a:lnTo>
                </a:path>
                <a:path w="8674735" h="243839">
                  <a:moveTo>
                    <a:pt x="0" y="225551"/>
                  </a:moveTo>
                  <a:lnTo>
                    <a:pt x="8674607" y="225551"/>
                  </a:lnTo>
                </a:path>
                <a:path w="8674735" h="243839">
                  <a:moveTo>
                    <a:pt x="0" y="231648"/>
                  </a:moveTo>
                  <a:lnTo>
                    <a:pt x="8674607" y="231648"/>
                  </a:lnTo>
                </a:path>
                <a:path w="8674735" h="243839">
                  <a:moveTo>
                    <a:pt x="0" y="237744"/>
                  </a:moveTo>
                  <a:lnTo>
                    <a:pt x="8674607" y="237744"/>
                  </a:lnTo>
                </a:path>
                <a:path w="8674735" h="243839">
                  <a:moveTo>
                    <a:pt x="0" y="243840"/>
                  </a:moveTo>
                  <a:lnTo>
                    <a:pt x="8674607" y="243840"/>
                  </a:lnTo>
                </a:path>
              </a:pathLst>
            </a:custGeom>
            <a:ln w="6095">
              <a:solidFill>
                <a:srgbClr val="FBFAF8"/>
              </a:solidFill>
            </a:ln>
          </p:spPr>
          <p:txBody>
            <a:bodyPr wrap="square" lIns="0" tIns="0" rIns="0" bIns="0" rtlCol="0"/>
            <a:lstStyle/>
            <a:p>
              <a:endParaRPr sz="1630"/>
            </a:p>
          </p:txBody>
        </p:sp>
        <p:pic>
          <p:nvPicPr>
            <p:cNvPr id="10" name="object 10"/>
            <p:cNvPicPr/>
            <p:nvPr/>
          </p:nvPicPr>
          <p:blipFill>
            <a:blip r:embed="rId4" cstate="print"/>
            <a:stretch>
              <a:fillRect/>
            </a:stretch>
          </p:blipFill>
          <p:spPr>
            <a:xfrm>
              <a:off x="1007243" y="2560319"/>
              <a:ext cx="8674607" cy="3633215"/>
            </a:xfrm>
            <a:prstGeom prst="rect">
              <a:avLst/>
            </a:prstGeom>
          </p:spPr>
        </p:pic>
        <p:sp>
          <p:nvSpPr>
            <p:cNvPr id="11" name="object 11"/>
            <p:cNvSpPr/>
            <p:nvPr/>
          </p:nvSpPr>
          <p:spPr>
            <a:xfrm>
              <a:off x="1007243" y="6196584"/>
              <a:ext cx="8674735" cy="713740"/>
            </a:xfrm>
            <a:custGeom>
              <a:avLst/>
              <a:gdLst/>
              <a:ahLst/>
              <a:cxnLst/>
              <a:rect l="l" t="t" r="r" b="b"/>
              <a:pathLst>
                <a:path w="8674735" h="713740">
                  <a:moveTo>
                    <a:pt x="0" y="0"/>
                  </a:moveTo>
                  <a:lnTo>
                    <a:pt x="8674607" y="0"/>
                  </a:lnTo>
                </a:path>
                <a:path w="8674735" h="713740">
                  <a:moveTo>
                    <a:pt x="0" y="6095"/>
                  </a:moveTo>
                  <a:lnTo>
                    <a:pt x="8674607" y="6095"/>
                  </a:lnTo>
                </a:path>
                <a:path w="8674735" h="713740">
                  <a:moveTo>
                    <a:pt x="0" y="12192"/>
                  </a:moveTo>
                  <a:lnTo>
                    <a:pt x="8674607" y="12192"/>
                  </a:lnTo>
                </a:path>
                <a:path w="8674735" h="713740">
                  <a:moveTo>
                    <a:pt x="0" y="18287"/>
                  </a:moveTo>
                  <a:lnTo>
                    <a:pt x="8674607" y="18287"/>
                  </a:lnTo>
                </a:path>
                <a:path w="8674735" h="713740">
                  <a:moveTo>
                    <a:pt x="0" y="24383"/>
                  </a:moveTo>
                  <a:lnTo>
                    <a:pt x="8674607" y="24383"/>
                  </a:lnTo>
                </a:path>
                <a:path w="8674735" h="713740">
                  <a:moveTo>
                    <a:pt x="0" y="30480"/>
                  </a:moveTo>
                  <a:lnTo>
                    <a:pt x="8674607" y="30480"/>
                  </a:lnTo>
                </a:path>
                <a:path w="8674735" h="713740">
                  <a:moveTo>
                    <a:pt x="0" y="36575"/>
                  </a:moveTo>
                  <a:lnTo>
                    <a:pt x="8674607" y="36575"/>
                  </a:lnTo>
                </a:path>
                <a:path w="8674735" h="713740">
                  <a:moveTo>
                    <a:pt x="0" y="42671"/>
                  </a:moveTo>
                  <a:lnTo>
                    <a:pt x="8674607" y="42671"/>
                  </a:lnTo>
                </a:path>
                <a:path w="8674735" h="713740">
                  <a:moveTo>
                    <a:pt x="0" y="48768"/>
                  </a:moveTo>
                  <a:lnTo>
                    <a:pt x="8674607" y="48768"/>
                  </a:lnTo>
                </a:path>
                <a:path w="8674735" h="713740">
                  <a:moveTo>
                    <a:pt x="0" y="54863"/>
                  </a:moveTo>
                  <a:lnTo>
                    <a:pt x="8674607" y="54863"/>
                  </a:lnTo>
                </a:path>
                <a:path w="8674735" h="713740">
                  <a:moveTo>
                    <a:pt x="0" y="60959"/>
                  </a:moveTo>
                  <a:lnTo>
                    <a:pt x="8674607" y="60959"/>
                  </a:lnTo>
                </a:path>
                <a:path w="8674735" h="713740">
                  <a:moveTo>
                    <a:pt x="0" y="67056"/>
                  </a:moveTo>
                  <a:lnTo>
                    <a:pt x="8674607" y="67056"/>
                  </a:lnTo>
                </a:path>
                <a:path w="8674735" h="713740">
                  <a:moveTo>
                    <a:pt x="0" y="73151"/>
                  </a:moveTo>
                  <a:lnTo>
                    <a:pt x="8674607" y="73151"/>
                  </a:lnTo>
                </a:path>
                <a:path w="8674735" h="713740">
                  <a:moveTo>
                    <a:pt x="0" y="79247"/>
                  </a:moveTo>
                  <a:lnTo>
                    <a:pt x="8674607" y="79247"/>
                  </a:lnTo>
                </a:path>
                <a:path w="8674735" h="713740">
                  <a:moveTo>
                    <a:pt x="0" y="85343"/>
                  </a:moveTo>
                  <a:lnTo>
                    <a:pt x="8674607" y="85343"/>
                  </a:lnTo>
                </a:path>
                <a:path w="8674735" h="713740">
                  <a:moveTo>
                    <a:pt x="0" y="91439"/>
                  </a:moveTo>
                  <a:lnTo>
                    <a:pt x="8674607" y="91439"/>
                  </a:lnTo>
                </a:path>
                <a:path w="8674735" h="713740">
                  <a:moveTo>
                    <a:pt x="0" y="97535"/>
                  </a:moveTo>
                  <a:lnTo>
                    <a:pt x="8674607" y="97535"/>
                  </a:lnTo>
                </a:path>
                <a:path w="8674735" h="713740">
                  <a:moveTo>
                    <a:pt x="0" y="103631"/>
                  </a:moveTo>
                  <a:lnTo>
                    <a:pt x="8674607" y="103631"/>
                  </a:lnTo>
                </a:path>
                <a:path w="8674735" h="713740">
                  <a:moveTo>
                    <a:pt x="0" y="109727"/>
                  </a:moveTo>
                  <a:lnTo>
                    <a:pt x="8674607" y="109727"/>
                  </a:lnTo>
                </a:path>
                <a:path w="8674735" h="713740">
                  <a:moveTo>
                    <a:pt x="0" y="115823"/>
                  </a:moveTo>
                  <a:lnTo>
                    <a:pt x="8674607" y="115823"/>
                  </a:lnTo>
                </a:path>
                <a:path w="8674735" h="713740">
                  <a:moveTo>
                    <a:pt x="0" y="121919"/>
                  </a:moveTo>
                  <a:lnTo>
                    <a:pt x="8674607" y="121919"/>
                  </a:lnTo>
                </a:path>
                <a:path w="8674735" h="713740">
                  <a:moveTo>
                    <a:pt x="0" y="128016"/>
                  </a:moveTo>
                  <a:lnTo>
                    <a:pt x="8674607" y="128016"/>
                  </a:lnTo>
                </a:path>
                <a:path w="8674735" h="713740">
                  <a:moveTo>
                    <a:pt x="0" y="134111"/>
                  </a:moveTo>
                  <a:lnTo>
                    <a:pt x="8674607" y="134111"/>
                  </a:lnTo>
                </a:path>
                <a:path w="8674735" h="713740">
                  <a:moveTo>
                    <a:pt x="0" y="140207"/>
                  </a:moveTo>
                  <a:lnTo>
                    <a:pt x="8674607" y="140207"/>
                  </a:lnTo>
                </a:path>
                <a:path w="8674735" h="713740">
                  <a:moveTo>
                    <a:pt x="0" y="146304"/>
                  </a:moveTo>
                  <a:lnTo>
                    <a:pt x="8674607" y="146304"/>
                  </a:lnTo>
                </a:path>
                <a:path w="8674735" h="713740">
                  <a:moveTo>
                    <a:pt x="0" y="152399"/>
                  </a:moveTo>
                  <a:lnTo>
                    <a:pt x="8674607" y="152399"/>
                  </a:lnTo>
                </a:path>
                <a:path w="8674735" h="713740">
                  <a:moveTo>
                    <a:pt x="0" y="158495"/>
                  </a:moveTo>
                  <a:lnTo>
                    <a:pt x="8674607" y="158495"/>
                  </a:lnTo>
                </a:path>
                <a:path w="8674735" h="713740">
                  <a:moveTo>
                    <a:pt x="0" y="164592"/>
                  </a:moveTo>
                  <a:lnTo>
                    <a:pt x="8674607" y="164592"/>
                  </a:lnTo>
                </a:path>
                <a:path w="8674735" h="713740">
                  <a:moveTo>
                    <a:pt x="0" y="170687"/>
                  </a:moveTo>
                  <a:lnTo>
                    <a:pt x="8674607" y="170687"/>
                  </a:lnTo>
                </a:path>
                <a:path w="8674735" h="713740">
                  <a:moveTo>
                    <a:pt x="0" y="176783"/>
                  </a:moveTo>
                  <a:lnTo>
                    <a:pt x="8674607" y="176783"/>
                  </a:lnTo>
                </a:path>
                <a:path w="8674735" h="713740">
                  <a:moveTo>
                    <a:pt x="0" y="182880"/>
                  </a:moveTo>
                  <a:lnTo>
                    <a:pt x="8674607" y="182880"/>
                  </a:lnTo>
                </a:path>
                <a:path w="8674735" h="713740">
                  <a:moveTo>
                    <a:pt x="0" y="188975"/>
                  </a:moveTo>
                  <a:lnTo>
                    <a:pt x="8674607" y="188975"/>
                  </a:lnTo>
                </a:path>
                <a:path w="8674735" h="713740">
                  <a:moveTo>
                    <a:pt x="0" y="195071"/>
                  </a:moveTo>
                  <a:lnTo>
                    <a:pt x="8674607" y="195071"/>
                  </a:lnTo>
                </a:path>
                <a:path w="8674735" h="713740">
                  <a:moveTo>
                    <a:pt x="0" y="201168"/>
                  </a:moveTo>
                  <a:lnTo>
                    <a:pt x="8674607" y="201168"/>
                  </a:lnTo>
                </a:path>
                <a:path w="8674735" h="713740">
                  <a:moveTo>
                    <a:pt x="0" y="207263"/>
                  </a:moveTo>
                  <a:lnTo>
                    <a:pt x="8674607" y="207263"/>
                  </a:lnTo>
                </a:path>
                <a:path w="8674735" h="713740">
                  <a:moveTo>
                    <a:pt x="0" y="213359"/>
                  </a:moveTo>
                  <a:lnTo>
                    <a:pt x="8674607" y="213359"/>
                  </a:lnTo>
                </a:path>
                <a:path w="8674735" h="713740">
                  <a:moveTo>
                    <a:pt x="0" y="219456"/>
                  </a:moveTo>
                  <a:lnTo>
                    <a:pt x="8674607" y="219456"/>
                  </a:lnTo>
                </a:path>
                <a:path w="8674735" h="713740">
                  <a:moveTo>
                    <a:pt x="0" y="225551"/>
                  </a:moveTo>
                  <a:lnTo>
                    <a:pt x="8674607" y="225551"/>
                  </a:lnTo>
                </a:path>
                <a:path w="8674735" h="713740">
                  <a:moveTo>
                    <a:pt x="0" y="231647"/>
                  </a:moveTo>
                  <a:lnTo>
                    <a:pt x="8674607" y="231647"/>
                  </a:lnTo>
                </a:path>
                <a:path w="8674735" h="713740">
                  <a:moveTo>
                    <a:pt x="0" y="237744"/>
                  </a:moveTo>
                  <a:lnTo>
                    <a:pt x="8674607" y="237744"/>
                  </a:lnTo>
                </a:path>
                <a:path w="8674735" h="713740">
                  <a:moveTo>
                    <a:pt x="0" y="243839"/>
                  </a:moveTo>
                  <a:lnTo>
                    <a:pt x="8674607" y="243839"/>
                  </a:lnTo>
                </a:path>
                <a:path w="8674735" h="713740">
                  <a:moveTo>
                    <a:pt x="0" y="249935"/>
                  </a:moveTo>
                  <a:lnTo>
                    <a:pt x="8674607" y="249935"/>
                  </a:lnTo>
                </a:path>
                <a:path w="8674735" h="713740">
                  <a:moveTo>
                    <a:pt x="0" y="256031"/>
                  </a:moveTo>
                  <a:lnTo>
                    <a:pt x="8674607" y="256031"/>
                  </a:lnTo>
                </a:path>
                <a:path w="8674735" h="713740">
                  <a:moveTo>
                    <a:pt x="0" y="262127"/>
                  </a:moveTo>
                  <a:lnTo>
                    <a:pt x="8674607" y="262127"/>
                  </a:lnTo>
                </a:path>
                <a:path w="8674735" h="713740">
                  <a:moveTo>
                    <a:pt x="0" y="268223"/>
                  </a:moveTo>
                  <a:lnTo>
                    <a:pt x="8674607" y="268223"/>
                  </a:lnTo>
                </a:path>
                <a:path w="8674735" h="713740">
                  <a:moveTo>
                    <a:pt x="0" y="274319"/>
                  </a:moveTo>
                  <a:lnTo>
                    <a:pt x="8674607" y="274319"/>
                  </a:lnTo>
                </a:path>
                <a:path w="8674735" h="713740">
                  <a:moveTo>
                    <a:pt x="0" y="280416"/>
                  </a:moveTo>
                  <a:lnTo>
                    <a:pt x="8674607" y="280416"/>
                  </a:lnTo>
                </a:path>
                <a:path w="8674735" h="713740">
                  <a:moveTo>
                    <a:pt x="0" y="286511"/>
                  </a:moveTo>
                  <a:lnTo>
                    <a:pt x="8674607" y="286511"/>
                  </a:lnTo>
                </a:path>
                <a:path w="8674735" h="713740">
                  <a:moveTo>
                    <a:pt x="0" y="292607"/>
                  </a:moveTo>
                  <a:lnTo>
                    <a:pt x="8674607" y="292607"/>
                  </a:lnTo>
                </a:path>
                <a:path w="8674735" h="713740">
                  <a:moveTo>
                    <a:pt x="0" y="298704"/>
                  </a:moveTo>
                  <a:lnTo>
                    <a:pt x="8674607" y="298704"/>
                  </a:lnTo>
                </a:path>
                <a:path w="8674735" h="713740">
                  <a:moveTo>
                    <a:pt x="0" y="304799"/>
                  </a:moveTo>
                  <a:lnTo>
                    <a:pt x="8674607" y="304799"/>
                  </a:lnTo>
                </a:path>
                <a:path w="8674735" h="713740">
                  <a:moveTo>
                    <a:pt x="0" y="310895"/>
                  </a:moveTo>
                  <a:lnTo>
                    <a:pt x="8674607" y="310895"/>
                  </a:lnTo>
                </a:path>
                <a:path w="8674735" h="713740">
                  <a:moveTo>
                    <a:pt x="0" y="316992"/>
                  </a:moveTo>
                  <a:lnTo>
                    <a:pt x="8674607" y="316992"/>
                  </a:lnTo>
                </a:path>
                <a:path w="8674735" h="713740">
                  <a:moveTo>
                    <a:pt x="0" y="323088"/>
                  </a:moveTo>
                  <a:lnTo>
                    <a:pt x="8674607" y="323088"/>
                  </a:lnTo>
                </a:path>
                <a:path w="8674735" h="713740">
                  <a:moveTo>
                    <a:pt x="0" y="329183"/>
                  </a:moveTo>
                  <a:lnTo>
                    <a:pt x="8674607" y="329183"/>
                  </a:lnTo>
                </a:path>
                <a:path w="8674735" h="713740">
                  <a:moveTo>
                    <a:pt x="0" y="335279"/>
                  </a:moveTo>
                  <a:lnTo>
                    <a:pt x="8674607" y="335279"/>
                  </a:lnTo>
                </a:path>
                <a:path w="8674735" h="713740">
                  <a:moveTo>
                    <a:pt x="0" y="341375"/>
                  </a:moveTo>
                  <a:lnTo>
                    <a:pt x="8674607" y="341375"/>
                  </a:lnTo>
                </a:path>
                <a:path w="8674735" h="713740">
                  <a:moveTo>
                    <a:pt x="0" y="347471"/>
                  </a:moveTo>
                  <a:lnTo>
                    <a:pt x="8674607" y="347471"/>
                  </a:lnTo>
                </a:path>
                <a:path w="8674735" h="713740">
                  <a:moveTo>
                    <a:pt x="0" y="353568"/>
                  </a:moveTo>
                  <a:lnTo>
                    <a:pt x="8674607" y="353568"/>
                  </a:lnTo>
                </a:path>
                <a:path w="8674735" h="713740">
                  <a:moveTo>
                    <a:pt x="0" y="359664"/>
                  </a:moveTo>
                  <a:lnTo>
                    <a:pt x="8674607" y="359664"/>
                  </a:lnTo>
                </a:path>
                <a:path w="8674735" h="713740">
                  <a:moveTo>
                    <a:pt x="0" y="365760"/>
                  </a:moveTo>
                  <a:lnTo>
                    <a:pt x="8674607" y="365760"/>
                  </a:lnTo>
                </a:path>
                <a:path w="8674735" h="713740">
                  <a:moveTo>
                    <a:pt x="0" y="371855"/>
                  </a:moveTo>
                  <a:lnTo>
                    <a:pt x="8674607" y="371855"/>
                  </a:lnTo>
                </a:path>
                <a:path w="8674735" h="713740">
                  <a:moveTo>
                    <a:pt x="0" y="377951"/>
                  </a:moveTo>
                  <a:lnTo>
                    <a:pt x="8674607" y="377951"/>
                  </a:lnTo>
                </a:path>
                <a:path w="8674735" h="713740">
                  <a:moveTo>
                    <a:pt x="0" y="384047"/>
                  </a:moveTo>
                  <a:lnTo>
                    <a:pt x="8674607" y="384047"/>
                  </a:lnTo>
                </a:path>
                <a:path w="8674735" h="713740">
                  <a:moveTo>
                    <a:pt x="0" y="390144"/>
                  </a:moveTo>
                  <a:lnTo>
                    <a:pt x="8674607" y="390144"/>
                  </a:lnTo>
                </a:path>
                <a:path w="8674735" h="713740">
                  <a:moveTo>
                    <a:pt x="0" y="396240"/>
                  </a:moveTo>
                  <a:lnTo>
                    <a:pt x="8674607" y="396240"/>
                  </a:lnTo>
                </a:path>
                <a:path w="8674735" h="713740">
                  <a:moveTo>
                    <a:pt x="0" y="402336"/>
                  </a:moveTo>
                  <a:lnTo>
                    <a:pt x="8674607" y="402336"/>
                  </a:lnTo>
                </a:path>
                <a:path w="8674735" h="713740">
                  <a:moveTo>
                    <a:pt x="0" y="408431"/>
                  </a:moveTo>
                  <a:lnTo>
                    <a:pt x="8674607" y="408431"/>
                  </a:lnTo>
                </a:path>
                <a:path w="8674735" h="713740">
                  <a:moveTo>
                    <a:pt x="0" y="414527"/>
                  </a:moveTo>
                  <a:lnTo>
                    <a:pt x="8674607" y="414527"/>
                  </a:lnTo>
                </a:path>
                <a:path w="8674735" h="713740">
                  <a:moveTo>
                    <a:pt x="0" y="420623"/>
                  </a:moveTo>
                  <a:lnTo>
                    <a:pt x="8674607" y="420623"/>
                  </a:lnTo>
                </a:path>
                <a:path w="8674735" h="713740">
                  <a:moveTo>
                    <a:pt x="0" y="426719"/>
                  </a:moveTo>
                  <a:lnTo>
                    <a:pt x="8674607" y="426719"/>
                  </a:lnTo>
                </a:path>
                <a:path w="8674735" h="713740">
                  <a:moveTo>
                    <a:pt x="0" y="432816"/>
                  </a:moveTo>
                  <a:lnTo>
                    <a:pt x="8674607" y="432816"/>
                  </a:lnTo>
                </a:path>
                <a:path w="8674735" h="713740">
                  <a:moveTo>
                    <a:pt x="0" y="438912"/>
                  </a:moveTo>
                  <a:lnTo>
                    <a:pt x="8674607" y="438912"/>
                  </a:lnTo>
                </a:path>
                <a:path w="8674735" h="713740">
                  <a:moveTo>
                    <a:pt x="0" y="445007"/>
                  </a:moveTo>
                  <a:lnTo>
                    <a:pt x="8674607" y="445007"/>
                  </a:lnTo>
                </a:path>
                <a:path w="8674735" h="713740">
                  <a:moveTo>
                    <a:pt x="0" y="451103"/>
                  </a:moveTo>
                  <a:lnTo>
                    <a:pt x="8674607" y="451103"/>
                  </a:lnTo>
                </a:path>
                <a:path w="8674735" h="713740">
                  <a:moveTo>
                    <a:pt x="0" y="457199"/>
                  </a:moveTo>
                  <a:lnTo>
                    <a:pt x="8674607" y="457199"/>
                  </a:lnTo>
                </a:path>
                <a:path w="8674735" h="713740">
                  <a:moveTo>
                    <a:pt x="0" y="463295"/>
                  </a:moveTo>
                  <a:lnTo>
                    <a:pt x="8674607" y="463295"/>
                  </a:lnTo>
                </a:path>
                <a:path w="8674735" h="713740">
                  <a:moveTo>
                    <a:pt x="0" y="469392"/>
                  </a:moveTo>
                  <a:lnTo>
                    <a:pt x="8674607" y="469392"/>
                  </a:lnTo>
                </a:path>
                <a:path w="8674735" h="713740">
                  <a:moveTo>
                    <a:pt x="0" y="475488"/>
                  </a:moveTo>
                  <a:lnTo>
                    <a:pt x="8674607" y="475488"/>
                  </a:lnTo>
                </a:path>
                <a:path w="8674735" h="713740">
                  <a:moveTo>
                    <a:pt x="0" y="481583"/>
                  </a:moveTo>
                  <a:lnTo>
                    <a:pt x="8674607" y="481583"/>
                  </a:lnTo>
                </a:path>
                <a:path w="8674735" h="713740">
                  <a:moveTo>
                    <a:pt x="0" y="487679"/>
                  </a:moveTo>
                  <a:lnTo>
                    <a:pt x="8674607" y="487679"/>
                  </a:lnTo>
                </a:path>
                <a:path w="8674735" h="713740">
                  <a:moveTo>
                    <a:pt x="0" y="493775"/>
                  </a:moveTo>
                  <a:lnTo>
                    <a:pt x="8674607" y="493775"/>
                  </a:lnTo>
                </a:path>
                <a:path w="8674735" h="713740">
                  <a:moveTo>
                    <a:pt x="0" y="499871"/>
                  </a:moveTo>
                  <a:lnTo>
                    <a:pt x="8674607" y="499871"/>
                  </a:lnTo>
                </a:path>
                <a:path w="8674735" h="713740">
                  <a:moveTo>
                    <a:pt x="0" y="505968"/>
                  </a:moveTo>
                  <a:lnTo>
                    <a:pt x="8674607" y="505968"/>
                  </a:lnTo>
                </a:path>
                <a:path w="8674735" h="713740">
                  <a:moveTo>
                    <a:pt x="0" y="512064"/>
                  </a:moveTo>
                  <a:lnTo>
                    <a:pt x="8674607" y="512064"/>
                  </a:lnTo>
                </a:path>
                <a:path w="8674735" h="713740">
                  <a:moveTo>
                    <a:pt x="0" y="518160"/>
                  </a:moveTo>
                  <a:lnTo>
                    <a:pt x="8674607" y="518160"/>
                  </a:lnTo>
                </a:path>
                <a:path w="8674735" h="713740">
                  <a:moveTo>
                    <a:pt x="0" y="524255"/>
                  </a:moveTo>
                  <a:lnTo>
                    <a:pt x="8674607" y="524255"/>
                  </a:lnTo>
                </a:path>
                <a:path w="8674735" h="713740">
                  <a:moveTo>
                    <a:pt x="0" y="530351"/>
                  </a:moveTo>
                  <a:lnTo>
                    <a:pt x="8674607" y="530351"/>
                  </a:lnTo>
                </a:path>
                <a:path w="8674735" h="713740">
                  <a:moveTo>
                    <a:pt x="0" y="536447"/>
                  </a:moveTo>
                  <a:lnTo>
                    <a:pt x="8674607" y="536447"/>
                  </a:lnTo>
                </a:path>
                <a:path w="8674735" h="713740">
                  <a:moveTo>
                    <a:pt x="0" y="542544"/>
                  </a:moveTo>
                  <a:lnTo>
                    <a:pt x="8674607" y="542544"/>
                  </a:lnTo>
                </a:path>
                <a:path w="8674735" h="713740">
                  <a:moveTo>
                    <a:pt x="0" y="548640"/>
                  </a:moveTo>
                  <a:lnTo>
                    <a:pt x="8674607" y="548640"/>
                  </a:lnTo>
                </a:path>
                <a:path w="8674735" h="713740">
                  <a:moveTo>
                    <a:pt x="0" y="554736"/>
                  </a:moveTo>
                  <a:lnTo>
                    <a:pt x="8674607" y="554736"/>
                  </a:lnTo>
                </a:path>
                <a:path w="8674735" h="713740">
                  <a:moveTo>
                    <a:pt x="0" y="560831"/>
                  </a:moveTo>
                  <a:lnTo>
                    <a:pt x="8674607" y="560831"/>
                  </a:lnTo>
                </a:path>
                <a:path w="8674735" h="713740">
                  <a:moveTo>
                    <a:pt x="0" y="566927"/>
                  </a:moveTo>
                  <a:lnTo>
                    <a:pt x="8674607" y="566927"/>
                  </a:lnTo>
                </a:path>
                <a:path w="8674735" h="713740">
                  <a:moveTo>
                    <a:pt x="0" y="573023"/>
                  </a:moveTo>
                  <a:lnTo>
                    <a:pt x="8674607" y="573023"/>
                  </a:lnTo>
                </a:path>
                <a:path w="8674735" h="713740">
                  <a:moveTo>
                    <a:pt x="0" y="579120"/>
                  </a:moveTo>
                  <a:lnTo>
                    <a:pt x="8674607" y="579120"/>
                  </a:lnTo>
                </a:path>
                <a:path w="8674735" h="713740">
                  <a:moveTo>
                    <a:pt x="0" y="585216"/>
                  </a:moveTo>
                  <a:lnTo>
                    <a:pt x="8674607" y="585216"/>
                  </a:lnTo>
                </a:path>
                <a:path w="8674735" h="713740">
                  <a:moveTo>
                    <a:pt x="0" y="591312"/>
                  </a:moveTo>
                  <a:lnTo>
                    <a:pt x="8674607" y="591312"/>
                  </a:lnTo>
                </a:path>
                <a:path w="8674735" h="713740">
                  <a:moveTo>
                    <a:pt x="0" y="597407"/>
                  </a:moveTo>
                  <a:lnTo>
                    <a:pt x="8674607" y="597407"/>
                  </a:lnTo>
                </a:path>
                <a:path w="8674735" h="713740">
                  <a:moveTo>
                    <a:pt x="0" y="603503"/>
                  </a:moveTo>
                  <a:lnTo>
                    <a:pt x="8674607" y="603503"/>
                  </a:lnTo>
                </a:path>
                <a:path w="8674735" h="713740">
                  <a:moveTo>
                    <a:pt x="0" y="609599"/>
                  </a:moveTo>
                  <a:lnTo>
                    <a:pt x="8674607" y="609599"/>
                  </a:lnTo>
                </a:path>
                <a:path w="8674735" h="713740">
                  <a:moveTo>
                    <a:pt x="0" y="615696"/>
                  </a:moveTo>
                  <a:lnTo>
                    <a:pt x="8674607" y="615696"/>
                  </a:lnTo>
                </a:path>
                <a:path w="8674735" h="713740">
                  <a:moveTo>
                    <a:pt x="0" y="621792"/>
                  </a:moveTo>
                  <a:lnTo>
                    <a:pt x="8674607" y="621792"/>
                  </a:lnTo>
                </a:path>
                <a:path w="8674735" h="713740">
                  <a:moveTo>
                    <a:pt x="0" y="627888"/>
                  </a:moveTo>
                  <a:lnTo>
                    <a:pt x="8674607" y="627888"/>
                  </a:lnTo>
                </a:path>
                <a:path w="8674735" h="713740">
                  <a:moveTo>
                    <a:pt x="0" y="633983"/>
                  </a:moveTo>
                  <a:lnTo>
                    <a:pt x="8674607" y="633983"/>
                  </a:lnTo>
                </a:path>
                <a:path w="8674735" h="713740">
                  <a:moveTo>
                    <a:pt x="0" y="640079"/>
                  </a:moveTo>
                  <a:lnTo>
                    <a:pt x="8674607" y="640079"/>
                  </a:lnTo>
                </a:path>
                <a:path w="8674735" h="713740">
                  <a:moveTo>
                    <a:pt x="0" y="646175"/>
                  </a:moveTo>
                  <a:lnTo>
                    <a:pt x="8674607" y="646175"/>
                  </a:lnTo>
                </a:path>
                <a:path w="8674735" h="713740">
                  <a:moveTo>
                    <a:pt x="0" y="652271"/>
                  </a:moveTo>
                  <a:lnTo>
                    <a:pt x="8674607" y="652271"/>
                  </a:lnTo>
                </a:path>
                <a:path w="8674735" h="713740">
                  <a:moveTo>
                    <a:pt x="0" y="658368"/>
                  </a:moveTo>
                  <a:lnTo>
                    <a:pt x="8674607" y="658368"/>
                  </a:lnTo>
                </a:path>
                <a:path w="8674735" h="713740">
                  <a:moveTo>
                    <a:pt x="0" y="664464"/>
                  </a:moveTo>
                  <a:lnTo>
                    <a:pt x="8674607" y="664464"/>
                  </a:lnTo>
                </a:path>
                <a:path w="8674735" h="713740">
                  <a:moveTo>
                    <a:pt x="0" y="670560"/>
                  </a:moveTo>
                  <a:lnTo>
                    <a:pt x="8674607" y="670560"/>
                  </a:lnTo>
                </a:path>
                <a:path w="8674735" h="713740">
                  <a:moveTo>
                    <a:pt x="0" y="676655"/>
                  </a:moveTo>
                  <a:lnTo>
                    <a:pt x="8674607" y="676655"/>
                  </a:lnTo>
                </a:path>
                <a:path w="8674735" h="713740">
                  <a:moveTo>
                    <a:pt x="0" y="682751"/>
                  </a:moveTo>
                  <a:lnTo>
                    <a:pt x="8674607" y="682751"/>
                  </a:lnTo>
                </a:path>
                <a:path w="8674735" h="713740">
                  <a:moveTo>
                    <a:pt x="0" y="688847"/>
                  </a:moveTo>
                  <a:lnTo>
                    <a:pt x="8674607" y="688847"/>
                  </a:lnTo>
                </a:path>
                <a:path w="8674735" h="713740">
                  <a:moveTo>
                    <a:pt x="0" y="694944"/>
                  </a:moveTo>
                  <a:lnTo>
                    <a:pt x="8674607" y="694944"/>
                  </a:lnTo>
                </a:path>
                <a:path w="8674735" h="713740">
                  <a:moveTo>
                    <a:pt x="0" y="701040"/>
                  </a:moveTo>
                  <a:lnTo>
                    <a:pt x="8674607" y="701040"/>
                  </a:lnTo>
                </a:path>
                <a:path w="8674735" h="713740">
                  <a:moveTo>
                    <a:pt x="0" y="707136"/>
                  </a:moveTo>
                  <a:lnTo>
                    <a:pt x="8674607" y="707136"/>
                  </a:lnTo>
                </a:path>
                <a:path w="8674735" h="713740">
                  <a:moveTo>
                    <a:pt x="0" y="713231"/>
                  </a:moveTo>
                  <a:lnTo>
                    <a:pt x="8674607" y="713231"/>
                  </a:lnTo>
                </a:path>
              </a:pathLst>
            </a:custGeom>
            <a:ln w="6095">
              <a:solidFill>
                <a:srgbClr val="FBFAF8"/>
              </a:solidFill>
            </a:ln>
          </p:spPr>
          <p:txBody>
            <a:bodyPr wrap="square" lIns="0" tIns="0" rIns="0" bIns="0" rtlCol="0"/>
            <a:lstStyle/>
            <a:p>
              <a:endParaRPr sz="163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08228"/>
            <a:ext cx="2374265" cy="696595"/>
          </a:xfrm>
          <a:prstGeom prst="rect">
            <a:avLst/>
          </a:prstGeom>
        </p:spPr>
        <p:txBody>
          <a:bodyPr vert="horz" wrap="square" lIns="0" tIns="12700" rIns="0" bIns="0" rtlCol="0">
            <a:spAutoFit/>
          </a:bodyPr>
          <a:lstStyle/>
          <a:p>
            <a:pPr marL="12700">
              <a:lnSpc>
                <a:spcPct val="100000"/>
              </a:lnSpc>
              <a:spcBef>
                <a:spcPts val="100"/>
              </a:spcBef>
            </a:pPr>
            <a:r>
              <a:rPr spc="-40" dirty="0"/>
              <a:t>Structured</a:t>
            </a:r>
          </a:p>
        </p:txBody>
      </p:sp>
      <p:sp>
        <p:nvSpPr>
          <p:cNvPr id="3" name="object 3"/>
          <p:cNvSpPr txBox="1"/>
          <p:nvPr/>
        </p:nvSpPr>
        <p:spPr>
          <a:xfrm>
            <a:off x="916939" y="1248536"/>
            <a:ext cx="9917430" cy="1858645"/>
          </a:xfrm>
          <a:prstGeom prst="rect">
            <a:avLst/>
          </a:prstGeom>
        </p:spPr>
        <p:txBody>
          <a:bodyPr vert="horz" wrap="square" lIns="0" tIns="60960" rIns="0" bIns="0" rtlCol="0">
            <a:spAutoFit/>
          </a:bodyPr>
          <a:lstStyle/>
          <a:p>
            <a:pPr marL="241300" marR="5080" indent="-228600">
              <a:lnSpc>
                <a:spcPts val="3020"/>
              </a:lnSpc>
              <a:spcBef>
                <a:spcPts val="480"/>
              </a:spcBef>
              <a:buFont typeface="Arial" panose="020B0604020202020204"/>
              <a:buChar char="•"/>
              <a:tabLst>
                <a:tab pos="241300" algn="l"/>
              </a:tabLst>
            </a:pPr>
            <a:r>
              <a:rPr sz="2800" spc="-20" dirty="0">
                <a:latin typeface="Calibri" panose="020F0502020204030204"/>
                <a:cs typeface="Calibri" panose="020F0502020204030204"/>
              </a:rPr>
              <a:t>Any data </a:t>
            </a:r>
            <a:r>
              <a:rPr sz="2800" spc="-10" dirty="0">
                <a:latin typeface="Calibri" panose="020F0502020204030204"/>
                <a:cs typeface="Calibri" panose="020F0502020204030204"/>
              </a:rPr>
              <a:t>that can </a:t>
            </a:r>
            <a:r>
              <a:rPr sz="2800" spc="-5" dirty="0">
                <a:latin typeface="Calibri" panose="020F0502020204030204"/>
                <a:cs typeface="Calibri" panose="020F0502020204030204"/>
              </a:rPr>
              <a:t>be </a:t>
            </a:r>
            <a:r>
              <a:rPr sz="2800" spc="-20" dirty="0">
                <a:latin typeface="Calibri" panose="020F0502020204030204"/>
                <a:cs typeface="Calibri" panose="020F0502020204030204"/>
              </a:rPr>
              <a:t>stored, </a:t>
            </a:r>
            <a:r>
              <a:rPr sz="2800" spc="-5" dirty="0">
                <a:latin typeface="Calibri" panose="020F0502020204030204"/>
                <a:cs typeface="Calibri" panose="020F0502020204030204"/>
              </a:rPr>
              <a:t>accessed and </a:t>
            </a:r>
            <a:r>
              <a:rPr sz="2800" spc="-15" dirty="0">
                <a:latin typeface="Calibri" panose="020F0502020204030204"/>
                <a:cs typeface="Calibri" panose="020F0502020204030204"/>
              </a:rPr>
              <a:t>processed </a:t>
            </a:r>
            <a:r>
              <a:rPr sz="2800" spc="-5" dirty="0">
                <a:latin typeface="Calibri" panose="020F0502020204030204"/>
                <a:cs typeface="Calibri" panose="020F0502020204030204"/>
              </a:rPr>
              <a:t>in the </a:t>
            </a:r>
            <a:r>
              <a:rPr sz="2800" spc="-25" dirty="0">
                <a:latin typeface="Calibri" panose="020F0502020204030204"/>
                <a:cs typeface="Calibri" panose="020F0502020204030204"/>
              </a:rPr>
              <a:t>form </a:t>
            </a:r>
            <a:r>
              <a:rPr sz="2800" spc="-10" dirty="0">
                <a:latin typeface="Calibri" panose="020F0502020204030204"/>
                <a:cs typeface="Calibri" panose="020F0502020204030204"/>
              </a:rPr>
              <a:t>of  </a:t>
            </a:r>
            <a:r>
              <a:rPr sz="2800" spc="-20" dirty="0">
                <a:latin typeface="Calibri" panose="020F0502020204030204"/>
                <a:cs typeface="Calibri" panose="020F0502020204030204"/>
              </a:rPr>
              <a:t>fixed format </a:t>
            </a:r>
            <a:r>
              <a:rPr sz="2800" spc="-5" dirty="0">
                <a:latin typeface="Calibri" panose="020F0502020204030204"/>
                <a:cs typeface="Calibri" panose="020F0502020204030204"/>
              </a:rPr>
              <a:t>is </a:t>
            </a:r>
            <a:r>
              <a:rPr sz="2800" spc="-10" dirty="0">
                <a:latin typeface="Calibri" panose="020F0502020204030204"/>
                <a:cs typeface="Calibri" panose="020F0502020204030204"/>
              </a:rPr>
              <a:t>termed </a:t>
            </a:r>
            <a:r>
              <a:rPr sz="2800" dirty="0">
                <a:latin typeface="Calibri" panose="020F0502020204030204"/>
                <a:cs typeface="Calibri" panose="020F0502020204030204"/>
              </a:rPr>
              <a:t>as </a:t>
            </a:r>
            <a:r>
              <a:rPr sz="2800" spc="-5" dirty="0">
                <a:latin typeface="Calibri" panose="020F0502020204030204"/>
                <a:cs typeface="Calibri" panose="020F0502020204030204"/>
              </a:rPr>
              <a:t>a </a:t>
            </a:r>
            <a:r>
              <a:rPr sz="2800" spc="-10" dirty="0">
                <a:latin typeface="Calibri" panose="020F0502020204030204"/>
                <a:cs typeface="Calibri" panose="020F0502020204030204"/>
              </a:rPr>
              <a:t>'structured'</a:t>
            </a:r>
            <a:r>
              <a:rPr sz="2800" spc="110" dirty="0">
                <a:latin typeface="Calibri" panose="020F0502020204030204"/>
                <a:cs typeface="Calibri" panose="020F0502020204030204"/>
              </a:rPr>
              <a:t> </a:t>
            </a:r>
            <a:r>
              <a:rPr sz="2800" spc="-20" dirty="0">
                <a:latin typeface="Calibri" panose="020F0502020204030204"/>
                <a:cs typeface="Calibri" panose="020F0502020204030204"/>
              </a:rPr>
              <a:t>data.</a:t>
            </a:r>
            <a:endParaRPr sz="2800" dirty="0">
              <a:latin typeface="Calibri" panose="020F0502020204030204"/>
              <a:cs typeface="Calibri" panose="020F0502020204030204"/>
            </a:endParaRPr>
          </a:p>
          <a:p>
            <a:pPr marL="241300" indent="-228600">
              <a:lnSpc>
                <a:spcPct val="100000"/>
              </a:lnSpc>
              <a:spcBef>
                <a:spcPts val="630"/>
              </a:spcBef>
              <a:buFont typeface="Arial" panose="020B0604020202020204"/>
              <a:buChar char="•"/>
              <a:tabLst>
                <a:tab pos="241300" algn="l"/>
              </a:tabLst>
            </a:pPr>
            <a:r>
              <a:rPr sz="2800" spc="-5" dirty="0">
                <a:latin typeface="Calibri" panose="020F0502020204030204"/>
                <a:cs typeface="Calibri" panose="020F0502020204030204"/>
              </a:rPr>
              <a:t>The </a:t>
            </a:r>
            <a:r>
              <a:rPr sz="2800" spc="-20" dirty="0">
                <a:latin typeface="Calibri" panose="020F0502020204030204"/>
                <a:cs typeface="Calibri" panose="020F0502020204030204"/>
              </a:rPr>
              <a:t>format </a:t>
            </a:r>
            <a:r>
              <a:rPr sz="2800" spc="-5" dirty="0">
                <a:latin typeface="Calibri" panose="020F0502020204030204"/>
                <a:cs typeface="Calibri" panose="020F0502020204030204"/>
              </a:rPr>
              <a:t>is </a:t>
            </a:r>
            <a:r>
              <a:rPr sz="2800" spc="-10" dirty="0">
                <a:latin typeface="Calibri" panose="020F0502020204030204"/>
                <a:cs typeface="Calibri" panose="020F0502020204030204"/>
              </a:rPr>
              <a:t>well known </a:t>
            </a:r>
            <a:r>
              <a:rPr sz="2800" spc="-5" dirty="0">
                <a:latin typeface="Calibri" panose="020F0502020204030204"/>
                <a:cs typeface="Calibri" panose="020F0502020204030204"/>
              </a:rPr>
              <a:t>in </a:t>
            </a:r>
            <a:r>
              <a:rPr sz="2800" spc="-10" dirty="0">
                <a:latin typeface="Calibri" panose="020F0502020204030204"/>
                <a:cs typeface="Calibri" panose="020F0502020204030204"/>
              </a:rPr>
              <a:t>advance. </a:t>
            </a:r>
            <a:r>
              <a:rPr sz="2800" spc="-5" dirty="0">
                <a:latin typeface="Calibri" panose="020F0502020204030204"/>
                <a:cs typeface="Calibri" panose="020F0502020204030204"/>
              </a:rPr>
              <a:t>Can </a:t>
            </a:r>
            <a:r>
              <a:rPr sz="2800" spc="-15" dirty="0">
                <a:latin typeface="Calibri" panose="020F0502020204030204"/>
                <a:cs typeface="Calibri" panose="020F0502020204030204"/>
              </a:rPr>
              <a:t>derive value </a:t>
            </a:r>
            <a:r>
              <a:rPr sz="2800" spc="-5" dirty="0">
                <a:latin typeface="Calibri" panose="020F0502020204030204"/>
                <a:cs typeface="Calibri" panose="020F0502020204030204"/>
              </a:rPr>
              <a:t>out of</a:t>
            </a:r>
            <a:r>
              <a:rPr sz="2800" spc="185" dirty="0">
                <a:latin typeface="Calibri" panose="020F0502020204030204"/>
                <a:cs typeface="Calibri" panose="020F0502020204030204"/>
              </a:rPr>
              <a:t> </a:t>
            </a:r>
            <a:r>
              <a:rPr sz="2800" spc="-5" dirty="0">
                <a:latin typeface="Calibri" panose="020F0502020204030204"/>
                <a:cs typeface="Calibri" panose="020F0502020204030204"/>
              </a:rPr>
              <a:t>it.</a:t>
            </a:r>
            <a:endParaRPr sz="2800" dirty="0">
              <a:latin typeface="Calibri" panose="020F0502020204030204"/>
              <a:cs typeface="Calibri" panose="020F0502020204030204"/>
            </a:endParaRPr>
          </a:p>
          <a:p>
            <a:pPr marL="241300" indent="-228600">
              <a:lnSpc>
                <a:spcPct val="100000"/>
              </a:lnSpc>
              <a:spcBef>
                <a:spcPts val="665"/>
              </a:spcBef>
              <a:buFont typeface="Arial" panose="020B0604020202020204"/>
              <a:buChar char="•"/>
              <a:tabLst>
                <a:tab pos="241300" algn="l"/>
              </a:tabLst>
            </a:pPr>
            <a:r>
              <a:rPr sz="2800" spc="-15" dirty="0">
                <a:latin typeface="Calibri" panose="020F0502020204030204"/>
                <a:cs typeface="Calibri" panose="020F0502020204030204"/>
              </a:rPr>
              <a:t>Currently </a:t>
            </a:r>
            <a:r>
              <a:rPr sz="2800" spc="-10" dirty="0">
                <a:latin typeface="Calibri" panose="020F0502020204030204"/>
                <a:cs typeface="Calibri" panose="020F0502020204030204"/>
              </a:rPr>
              <a:t>typical </a:t>
            </a:r>
            <a:r>
              <a:rPr sz="2800" spc="-20" dirty="0">
                <a:latin typeface="Calibri" panose="020F0502020204030204"/>
                <a:cs typeface="Calibri" panose="020F0502020204030204"/>
              </a:rPr>
              <a:t>sizes are </a:t>
            </a:r>
            <a:r>
              <a:rPr sz="2800" spc="-10" dirty="0">
                <a:latin typeface="Calibri" panose="020F0502020204030204"/>
                <a:cs typeface="Calibri" panose="020F0502020204030204"/>
              </a:rPr>
              <a:t>being </a:t>
            </a:r>
            <a:r>
              <a:rPr sz="2800" spc="-5" dirty="0">
                <a:latin typeface="Calibri" panose="020F0502020204030204"/>
                <a:cs typeface="Calibri" panose="020F0502020204030204"/>
              </a:rPr>
              <a:t>in the </a:t>
            </a:r>
            <a:r>
              <a:rPr sz="2800" spc="-25" dirty="0">
                <a:latin typeface="Calibri" panose="020F0502020204030204"/>
                <a:cs typeface="Calibri" panose="020F0502020204030204"/>
              </a:rPr>
              <a:t>rage </a:t>
            </a:r>
            <a:r>
              <a:rPr sz="2800" spc="-5" dirty="0">
                <a:latin typeface="Calibri" panose="020F0502020204030204"/>
                <a:cs typeface="Calibri" panose="020F0502020204030204"/>
              </a:rPr>
              <a:t>of </a:t>
            </a:r>
            <a:r>
              <a:rPr sz="2800" spc="-10" dirty="0">
                <a:latin typeface="Calibri" panose="020F0502020204030204"/>
                <a:cs typeface="Calibri" panose="020F0502020204030204"/>
              </a:rPr>
              <a:t>multiple</a:t>
            </a:r>
            <a:r>
              <a:rPr sz="2800" spc="229" dirty="0">
                <a:latin typeface="Calibri" panose="020F0502020204030204"/>
                <a:cs typeface="Calibri" panose="020F0502020204030204"/>
              </a:rPr>
              <a:t> </a:t>
            </a:r>
            <a:r>
              <a:rPr sz="2800" spc="-20" dirty="0">
                <a:latin typeface="Calibri" panose="020F0502020204030204"/>
                <a:cs typeface="Calibri" panose="020F0502020204030204"/>
              </a:rPr>
              <a:t>zettabytes.</a:t>
            </a:r>
            <a:endParaRPr sz="2800" dirty="0">
              <a:latin typeface="Calibri" panose="020F0502020204030204"/>
              <a:cs typeface="Calibri" panose="020F0502020204030204"/>
            </a:endParaRPr>
          </a:p>
        </p:txBody>
      </p:sp>
      <p:sp>
        <p:nvSpPr>
          <p:cNvPr id="4" name="object 4"/>
          <p:cNvSpPr/>
          <p:nvPr/>
        </p:nvSpPr>
        <p:spPr>
          <a:xfrm>
            <a:off x="4044760" y="3465671"/>
            <a:ext cx="3331347" cy="333281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8C27-FD91-2281-15C6-AC4CD29985E5}"/>
              </a:ext>
            </a:extLst>
          </p:cNvPr>
          <p:cNvSpPr>
            <a:spLocks noGrp="1"/>
          </p:cNvSpPr>
          <p:nvPr>
            <p:ph type="title"/>
          </p:nvPr>
        </p:nvSpPr>
        <p:spPr/>
        <p:txBody>
          <a:bodyPr>
            <a:normAutofit/>
          </a:bodyPr>
          <a:lstStyle/>
          <a:p>
            <a:r>
              <a:rPr lang="en-IN" sz="3200" b="0" i="0" u="none" strike="noStrike" baseline="0" dirty="0">
                <a:solidFill>
                  <a:srgbClr val="393939"/>
                </a:solidFill>
                <a:latin typeface="CIDFont+F1"/>
              </a:rPr>
              <a:t>Course Outcomes:</a:t>
            </a:r>
            <a:endParaRPr lang="en-IN" sz="3200" dirty="0"/>
          </a:p>
        </p:txBody>
      </p:sp>
      <p:sp>
        <p:nvSpPr>
          <p:cNvPr id="3" name="Content Placeholder 2">
            <a:extLst>
              <a:ext uri="{FF2B5EF4-FFF2-40B4-BE49-F238E27FC236}">
                <a16:creationId xmlns:a16="http://schemas.microsoft.com/office/drawing/2014/main" id="{31923936-D14C-2D2C-5A36-7684F5512CC7}"/>
              </a:ext>
            </a:extLst>
          </p:cNvPr>
          <p:cNvSpPr>
            <a:spLocks noGrp="1"/>
          </p:cNvSpPr>
          <p:nvPr>
            <p:ph idx="1"/>
          </p:nvPr>
        </p:nvSpPr>
        <p:spPr>
          <a:xfrm>
            <a:off x="573932" y="1825625"/>
            <a:ext cx="11031166" cy="4351338"/>
          </a:xfrm>
        </p:spPr>
        <p:txBody>
          <a:bodyPr>
            <a:normAutofit/>
          </a:bodyPr>
          <a:lstStyle/>
          <a:p>
            <a:pPr algn="l"/>
            <a:r>
              <a:rPr lang="en-US" sz="2400" i="0" u="none" strike="noStrike" baseline="0" dirty="0">
                <a:solidFill>
                  <a:srgbClr val="393939"/>
                </a:solidFill>
                <a:latin typeface="Times New Roman" panose="02020603050405020304" pitchFamily="18" charset="0"/>
                <a:cs typeface="Times New Roman" panose="02020603050405020304" pitchFamily="18" charset="0"/>
              </a:rPr>
              <a:t>CO1: Identify Big Data and its Business Implications. (Understand - L2)</a:t>
            </a:r>
          </a:p>
          <a:p>
            <a:pPr algn="l"/>
            <a:endParaRPr lang="en-US" sz="2400" i="0" u="none" strike="noStrike" baseline="0" dirty="0">
              <a:solidFill>
                <a:srgbClr val="393939"/>
              </a:solidFill>
              <a:latin typeface="Times New Roman" panose="02020603050405020304" pitchFamily="18" charset="0"/>
              <a:cs typeface="Times New Roman" panose="02020603050405020304" pitchFamily="18" charset="0"/>
            </a:endParaRPr>
          </a:p>
          <a:p>
            <a:pPr algn="l"/>
            <a:r>
              <a:rPr lang="en-US" sz="2400" i="0" u="none" strike="noStrike" baseline="0" dirty="0">
                <a:solidFill>
                  <a:srgbClr val="393939"/>
                </a:solidFill>
                <a:latin typeface="Times New Roman" panose="02020603050405020304" pitchFamily="18" charset="0"/>
                <a:cs typeface="Times New Roman" panose="02020603050405020304" pitchFamily="18" charset="0"/>
              </a:rPr>
              <a:t>CO2: Process of distributed file system using Hadoop(Apply - L3)</a:t>
            </a:r>
          </a:p>
          <a:p>
            <a:pPr algn="l"/>
            <a:endParaRPr lang="en-US" sz="2400" i="0" u="none" strike="noStrike" baseline="0" dirty="0">
              <a:solidFill>
                <a:srgbClr val="393939"/>
              </a:solidFill>
              <a:latin typeface="Times New Roman" panose="02020603050405020304" pitchFamily="18" charset="0"/>
              <a:cs typeface="Times New Roman" panose="02020603050405020304" pitchFamily="18" charset="0"/>
            </a:endParaRPr>
          </a:p>
          <a:p>
            <a:pPr algn="l"/>
            <a:r>
              <a:rPr lang="en-US" sz="2400" i="0" u="none" strike="noStrike" baseline="0" dirty="0">
                <a:solidFill>
                  <a:srgbClr val="393939"/>
                </a:solidFill>
                <a:latin typeface="Times New Roman" panose="02020603050405020304" pitchFamily="18" charset="0"/>
                <a:cs typeface="Times New Roman" panose="02020603050405020304" pitchFamily="18" charset="0"/>
              </a:rPr>
              <a:t>CO3: Illustrate the MapReduce mechanism (Apply - L3)</a:t>
            </a:r>
          </a:p>
          <a:p>
            <a:pPr algn="l"/>
            <a:endParaRPr lang="en-US" sz="2400" i="0" u="none" strike="noStrike" baseline="0" dirty="0">
              <a:solidFill>
                <a:srgbClr val="393939"/>
              </a:solidFill>
              <a:latin typeface="Times New Roman" panose="02020603050405020304" pitchFamily="18" charset="0"/>
              <a:cs typeface="Times New Roman" panose="02020603050405020304" pitchFamily="18" charset="0"/>
            </a:endParaRPr>
          </a:p>
          <a:p>
            <a:pPr algn="l"/>
            <a:r>
              <a:rPr lang="en-US" sz="2400" i="0" u="none" strike="noStrike" baseline="0" dirty="0">
                <a:solidFill>
                  <a:srgbClr val="393939"/>
                </a:solidFill>
                <a:latin typeface="Times New Roman" panose="02020603050405020304" pitchFamily="18" charset="0"/>
                <a:cs typeface="Times New Roman" panose="02020603050405020304" pitchFamily="18" charset="0"/>
              </a:rPr>
              <a:t>CO4: Develop structured data processing tools (Apply- L3)</a:t>
            </a:r>
          </a:p>
          <a:p>
            <a:pPr algn="l"/>
            <a:endParaRPr lang="en-US" sz="2400" i="0" u="none" strike="noStrike" baseline="0" dirty="0">
              <a:solidFill>
                <a:srgbClr val="393939"/>
              </a:solidFill>
              <a:latin typeface="Times New Roman" panose="02020603050405020304" pitchFamily="18" charset="0"/>
              <a:cs typeface="Times New Roman" panose="02020603050405020304" pitchFamily="18" charset="0"/>
            </a:endParaRPr>
          </a:p>
          <a:p>
            <a:pPr algn="l"/>
            <a:r>
              <a:rPr lang="en-US" sz="2400" i="0" u="none" strike="noStrike" baseline="0" dirty="0">
                <a:solidFill>
                  <a:srgbClr val="393939"/>
                </a:solidFill>
                <a:latin typeface="Times New Roman" panose="02020603050405020304" pitchFamily="18" charset="0"/>
                <a:cs typeface="Times New Roman" panose="02020603050405020304" pitchFamily="18" charset="0"/>
              </a:rPr>
              <a:t>CO5: Develop semi/unstructured data processing tools (Apply L3)</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8329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3576320" cy="697230"/>
          </a:xfrm>
          <a:prstGeom prst="rect">
            <a:avLst/>
          </a:prstGeom>
        </p:spPr>
        <p:txBody>
          <a:bodyPr vert="horz" wrap="square" lIns="0" tIns="13335" rIns="0" bIns="0" rtlCol="0">
            <a:spAutoFit/>
          </a:bodyPr>
          <a:lstStyle/>
          <a:p>
            <a:pPr marL="12700">
              <a:lnSpc>
                <a:spcPct val="100000"/>
              </a:lnSpc>
              <a:spcBef>
                <a:spcPts val="105"/>
              </a:spcBef>
            </a:pPr>
            <a:r>
              <a:rPr spc="-5" dirty="0"/>
              <a:t>Structured</a:t>
            </a:r>
            <a:r>
              <a:rPr spc="-90" dirty="0"/>
              <a:t> </a:t>
            </a:r>
            <a:r>
              <a:rPr spc="-25" dirty="0"/>
              <a:t>Data</a:t>
            </a:r>
          </a:p>
        </p:txBody>
      </p:sp>
      <p:graphicFrame>
        <p:nvGraphicFramePr>
          <p:cNvPr id="3" name="object 3"/>
          <p:cNvGraphicFramePr>
            <a:graphicFrameLocks noGrp="1"/>
          </p:cNvGraphicFramePr>
          <p:nvPr/>
        </p:nvGraphicFramePr>
        <p:xfrm>
          <a:off x="2875788" y="2260092"/>
          <a:ext cx="6429375" cy="3474743"/>
        </p:xfrm>
        <a:graphic>
          <a:graphicData uri="http://schemas.openxmlformats.org/drawingml/2006/table">
            <a:tbl>
              <a:tblPr firstRow="1" bandRow="1">
                <a:tableStyleId>{2D5ABB26-0587-4C30-8999-92F81FD0307C}</a:tableStyleId>
              </a:tblPr>
              <a:tblGrid>
                <a:gridCol w="1285875">
                  <a:extLst>
                    <a:ext uri="{9D8B030D-6E8A-4147-A177-3AD203B41FA5}">
                      <a16:colId xmlns:a16="http://schemas.microsoft.com/office/drawing/2014/main" val="20000"/>
                    </a:ext>
                  </a:extLst>
                </a:gridCol>
                <a:gridCol w="1285875">
                  <a:extLst>
                    <a:ext uri="{9D8B030D-6E8A-4147-A177-3AD203B41FA5}">
                      <a16:colId xmlns:a16="http://schemas.microsoft.com/office/drawing/2014/main" val="20001"/>
                    </a:ext>
                  </a:extLst>
                </a:gridCol>
                <a:gridCol w="1285875">
                  <a:extLst>
                    <a:ext uri="{9D8B030D-6E8A-4147-A177-3AD203B41FA5}">
                      <a16:colId xmlns:a16="http://schemas.microsoft.com/office/drawing/2014/main" val="20002"/>
                    </a:ext>
                  </a:extLst>
                </a:gridCol>
                <a:gridCol w="1285875">
                  <a:extLst>
                    <a:ext uri="{9D8B030D-6E8A-4147-A177-3AD203B41FA5}">
                      <a16:colId xmlns:a16="http://schemas.microsoft.com/office/drawing/2014/main" val="20003"/>
                    </a:ext>
                  </a:extLst>
                </a:gridCol>
                <a:gridCol w="1285875">
                  <a:extLst>
                    <a:ext uri="{9D8B030D-6E8A-4147-A177-3AD203B41FA5}">
                      <a16:colId xmlns:a16="http://schemas.microsoft.com/office/drawing/2014/main" val="20004"/>
                    </a:ext>
                  </a:extLst>
                </a:gridCol>
              </a:tblGrid>
              <a:tr h="670560">
                <a:tc>
                  <a:txBody>
                    <a:bodyPr/>
                    <a:lstStyle/>
                    <a:p>
                      <a:pPr marL="60960">
                        <a:lnSpc>
                          <a:spcPct val="100000"/>
                        </a:lnSpc>
                        <a:spcBef>
                          <a:spcPts val="400"/>
                        </a:spcBef>
                      </a:pPr>
                      <a:r>
                        <a:rPr sz="1800" b="1" spc="-5" dirty="0">
                          <a:latin typeface="Calibri" panose="020F0502020204030204"/>
                          <a:cs typeface="Calibri" panose="020F0502020204030204"/>
                        </a:rPr>
                        <a:t>Employee_I</a:t>
                      </a:r>
                      <a:endParaRPr sz="1800">
                        <a:latin typeface="Calibri" panose="020F0502020204030204"/>
                        <a:cs typeface="Calibri" panose="020F0502020204030204"/>
                      </a:endParaRPr>
                    </a:p>
                    <a:p>
                      <a:pPr marL="60960">
                        <a:lnSpc>
                          <a:spcPct val="100000"/>
                        </a:lnSpc>
                      </a:pPr>
                      <a:r>
                        <a:rPr sz="1800" b="1" dirty="0">
                          <a:latin typeface="Calibri" panose="020F0502020204030204"/>
                          <a:cs typeface="Calibri" panose="020F0502020204030204"/>
                        </a:rPr>
                        <a:t>D</a:t>
                      </a:r>
                      <a:endParaRPr sz="1800">
                        <a:latin typeface="Calibri" panose="020F0502020204030204"/>
                        <a:cs typeface="Calibri" panose="020F0502020204030204"/>
                      </a:endParaRPr>
                    </a:p>
                  </a:txBody>
                  <a:tcPr marL="0" marR="0" marT="50800" marB="0">
                    <a:lnL w="9525">
                      <a:solidFill>
                        <a:srgbClr val="471250"/>
                      </a:solidFill>
                      <a:prstDash val="solid"/>
                    </a:lnL>
                    <a:lnR w="9525">
                      <a:solidFill>
                        <a:srgbClr val="471250"/>
                      </a:solidFill>
                      <a:prstDash val="solid"/>
                    </a:lnR>
                    <a:lnT w="9525">
                      <a:solidFill>
                        <a:srgbClr val="DDDDDD"/>
                      </a:solidFill>
                      <a:prstDash val="solid"/>
                    </a:lnT>
                    <a:lnB w="9525">
                      <a:solidFill>
                        <a:srgbClr val="DDDDDD"/>
                      </a:solidFill>
                      <a:prstDash val="solid"/>
                    </a:lnB>
                    <a:solidFill>
                      <a:srgbClr val="F1F1F1"/>
                    </a:solidFill>
                  </a:tcPr>
                </a:tc>
                <a:tc>
                  <a:txBody>
                    <a:bodyPr/>
                    <a:lstStyle/>
                    <a:p>
                      <a:pPr marL="60960">
                        <a:lnSpc>
                          <a:spcPct val="100000"/>
                        </a:lnSpc>
                        <a:spcBef>
                          <a:spcPts val="400"/>
                        </a:spcBef>
                      </a:pPr>
                      <a:r>
                        <a:rPr sz="1800" b="1" spc="-5" dirty="0">
                          <a:latin typeface="Calibri" panose="020F0502020204030204"/>
                          <a:cs typeface="Calibri" panose="020F0502020204030204"/>
                        </a:rPr>
                        <a:t>Employee_</a:t>
                      </a:r>
                      <a:endParaRPr sz="1800">
                        <a:latin typeface="Calibri" panose="020F0502020204030204"/>
                        <a:cs typeface="Calibri" panose="020F0502020204030204"/>
                      </a:endParaRPr>
                    </a:p>
                    <a:p>
                      <a:pPr marL="60960">
                        <a:lnSpc>
                          <a:spcPct val="100000"/>
                        </a:lnSpc>
                      </a:pPr>
                      <a:r>
                        <a:rPr sz="1800" b="1" dirty="0">
                          <a:latin typeface="Calibri" panose="020F0502020204030204"/>
                          <a:cs typeface="Calibri" panose="020F0502020204030204"/>
                        </a:rPr>
                        <a:t>Name</a:t>
                      </a:r>
                      <a:endParaRPr sz="1800">
                        <a:latin typeface="Calibri" panose="020F0502020204030204"/>
                        <a:cs typeface="Calibri" panose="020F0502020204030204"/>
                      </a:endParaRPr>
                    </a:p>
                  </a:txBody>
                  <a:tcPr marL="0" marR="0" marT="50800" marB="0">
                    <a:lnL w="9525">
                      <a:solidFill>
                        <a:srgbClr val="471250"/>
                      </a:solidFill>
                      <a:prstDash val="solid"/>
                    </a:lnL>
                    <a:lnR w="9525">
                      <a:solidFill>
                        <a:srgbClr val="471250"/>
                      </a:solidFill>
                      <a:prstDash val="solid"/>
                    </a:lnR>
                    <a:lnT w="9525">
                      <a:solidFill>
                        <a:srgbClr val="DDDDDD"/>
                      </a:solidFill>
                      <a:prstDash val="solid"/>
                    </a:lnT>
                    <a:lnB w="9525">
                      <a:solidFill>
                        <a:srgbClr val="DDDDDD"/>
                      </a:solidFill>
                      <a:prstDash val="solid"/>
                    </a:lnB>
                    <a:solidFill>
                      <a:srgbClr val="F1F1F1"/>
                    </a:solidFill>
                  </a:tcPr>
                </a:tc>
                <a:tc>
                  <a:txBody>
                    <a:bodyPr/>
                    <a:lstStyle/>
                    <a:p>
                      <a:pPr marL="60960">
                        <a:lnSpc>
                          <a:spcPct val="100000"/>
                        </a:lnSpc>
                        <a:spcBef>
                          <a:spcPts val="400"/>
                        </a:spcBef>
                      </a:pPr>
                      <a:r>
                        <a:rPr sz="1800" b="1" dirty="0">
                          <a:latin typeface="Calibri" panose="020F0502020204030204"/>
                          <a:cs typeface="Calibri" panose="020F0502020204030204"/>
                        </a:rPr>
                        <a:t>Gender</a:t>
                      </a:r>
                      <a:endParaRPr sz="1800">
                        <a:latin typeface="Calibri" panose="020F0502020204030204"/>
                        <a:cs typeface="Calibri" panose="020F0502020204030204"/>
                      </a:endParaRPr>
                    </a:p>
                  </a:txBody>
                  <a:tcPr marL="0" marR="0" marT="50800" marB="0">
                    <a:lnL w="9525">
                      <a:solidFill>
                        <a:srgbClr val="471250"/>
                      </a:solidFill>
                      <a:prstDash val="solid"/>
                    </a:lnL>
                    <a:lnR w="9525">
                      <a:solidFill>
                        <a:srgbClr val="471250"/>
                      </a:solidFill>
                      <a:prstDash val="solid"/>
                    </a:lnR>
                    <a:lnT w="9525">
                      <a:solidFill>
                        <a:srgbClr val="DDDDDD"/>
                      </a:solidFill>
                      <a:prstDash val="solid"/>
                    </a:lnT>
                    <a:lnB w="9525">
                      <a:solidFill>
                        <a:srgbClr val="DDDDDD"/>
                      </a:solidFill>
                      <a:prstDash val="solid"/>
                    </a:lnB>
                    <a:solidFill>
                      <a:srgbClr val="F1F1F1"/>
                    </a:solidFill>
                  </a:tcPr>
                </a:tc>
                <a:tc>
                  <a:txBody>
                    <a:bodyPr/>
                    <a:lstStyle/>
                    <a:p>
                      <a:pPr marL="61595">
                        <a:lnSpc>
                          <a:spcPct val="100000"/>
                        </a:lnSpc>
                        <a:spcBef>
                          <a:spcPts val="400"/>
                        </a:spcBef>
                      </a:pPr>
                      <a:r>
                        <a:rPr sz="1800" b="1" spc="-5" dirty="0">
                          <a:latin typeface="Calibri" panose="020F0502020204030204"/>
                          <a:cs typeface="Calibri" panose="020F0502020204030204"/>
                        </a:rPr>
                        <a:t>Department</a:t>
                      </a:r>
                      <a:endParaRPr sz="1800">
                        <a:latin typeface="Calibri" panose="020F0502020204030204"/>
                        <a:cs typeface="Calibri" panose="020F0502020204030204"/>
                      </a:endParaRPr>
                    </a:p>
                  </a:txBody>
                  <a:tcPr marL="0" marR="0" marT="50800" marB="0">
                    <a:lnL w="9525">
                      <a:solidFill>
                        <a:srgbClr val="471250"/>
                      </a:solidFill>
                      <a:prstDash val="solid"/>
                    </a:lnL>
                    <a:lnR w="9525">
                      <a:solidFill>
                        <a:srgbClr val="471250"/>
                      </a:solidFill>
                      <a:prstDash val="solid"/>
                    </a:lnR>
                    <a:lnT w="9525">
                      <a:solidFill>
                        <a:srgbClr val="DDDDDD"/>
                      </a:solidFill>
                      <a:prstDash val="solid"/>
                    </a:lnT>
                    <a:lnB w="9525">
                      <a:solidFill>
                        <a:srgbClr val="DDDDDD"/>
                      </a:solidFill>
                      <a:prstDash val="solid"/>
                    </a:lnB>
                    <a:solidFill>
                      <a:srgbClr val="F1F1F1"/>
                    </a:solidFill>
                  </a:tcPr>
                </a:tc>
                <a:tc>
                  <a:txBody>
                    <a:bodyPr/>
                    <a:lstStyle/>
                    <a:p>
                      <a:pPr marL="61595">
                        <a:lnSpc>
                          <a:spcPct val="100000"/>
                        </a:lnSpc>
                        <a:spcBef>
                          <a:spcPts val="400"/>
                        </a:spcBef>
                      </a:pPr>
                      <a:r>
                        <a:rPr sz="1800" b="1" dirty="0">
                          <a:latin typeface="Calibri" panose="020F0502020204030204"/>
                          <a:cs typeface="Calibri" panose="020F0502020204030204"/>
                        </a:rPr>
                        <a:t>Salary_In_la</a:t>
                      </a:r>
                      <a:endParaRPr sz="1800">
                        <a:latin typeface="Calibri" panose="020F0502020204030204"/>
                        <a:cs typeface="Calibri" panose="020F0502020204030204"/>
                      </a:endParaRPr>
                    </a:p>
                    <a:p>
                      <a:pPr marL="61595">
                        <a:lnSpc>
                          <a:spcPct val="100000"/>
                        </a:lnSpc>
                      </a:pPr>
                      <a:r>
                        <a:rPr sz="1800" b="1" dirty="0">
                          <a:latin typeface="Calibri" panose="020F0502020204030204"/>
                          <a:cs typeface="Calibri" panose="020F0502020204030204"/>
                        </a:rPr>
                        <a:t>cs</a:t>
                      </a:r>
                      <a:endParaRPr sz="1800">
                        <a:latin typeface="Calibri" panose="020F0502020204030204"/>
                        <a:cs typeface="Calibri" panose="020F0502020204030204"/>
                      </a:endParaRPr>
                    </a:p>
                  </a:txBody>
                  <a:tcPr marL="0" marR="0" marT="50800" marB="0">
                    <a:lnL w="9525">
                      <a:solidFill>
                        <a:srgbClr val="471250"/>
                      </a:solidFill>
                      <a:prstDash val="solid"/>
                    </a:lnL>
                    <a:lnR w="12700">
                      <a:solidFill>
                        <a:srgbClr val="D018EB"/>
                      </a:solidFill>
                      <a:prstDash val="solid"/>
                    </a:lnR>
                    <a:lnT w="9525">
                      <a:solidFill>
                        <a:srgbClr val="DDDDDD"/>
                      </a:solidFill>
                      <a:prstDash val="solid"/>
                    </a:lnT>
                    <a:lnB w="9525">
                      <a:solidFill>
                        <a:srgbClr val="DDDDDD"/>
                      </a:solidFill>
                      <a:prstDash val="solid"/>
                    </a:lnB>
                    <a:solidFill>
                      <a:srgbClr val="F1F1F1"/>
                    </a:solidFill>
                  </a:tcPr>
                </a:tc>
                <a:extLst>
                  <a:ext uri="{0D108BD9-81ED-4DB2-BD59-A6C34878D82A}">
                    <a16:rowId xmlns:a16="http://schemas.microsoft.com/office/drawing/2014/main" val="10000"/>
                  </a:ext>
                </a:extLst>
              </a:tr>
              <a:tr h="670560">
                <a:tc>
                  <a:txBody>
                    <a:bodyPr/>
                    <a:lstStyle/>
                    <a:p>
                      <a:pPr marL="60960">
                        <a:lnSpc>
                          <a:spcPct val="100000"/>
                        </a:lnSpc>
                        <a:spcBef>
                          <a:spcPts val="400"/>
                        </a:spcBef>
                      </a:pPr>
                      <a:r>
                        <a:rPr sz="1800" spc="-5" dirty="0">
                          <a:latin typeface="Calibri" panose="020F0502020204030204"/>
                          <a:cs typeface="Calibri" panose="020F0502020204030204"/>
                        </a:rPr>
                        <a:t>2365</a:t>
                      </a:r>
                      <a:endParaRPr sz="1800">
                        <a:latin typeface="Calibri" panose="020F0502020204030204"/>
                        <a:cs typeface="Calibri" panose="020F0502020204030204"/>
                      </a:endParaRPr>
                    </a:p>
                  </a:txBody>
                  <a:tcPr marL="0" marR="0" marT="50800" marB="0">
                    <a:lnL w="12700">
                      <a:solidFill>
                        <a:srgbClr val="6F18EB"/>
                      </a:solidFill>
                      <a:prstDash val="solid"/>
                    </a:lnL>
                    <a:lnR w="12700">
                      <a:solidFill>
                        <a:srgbClr val="5718EB"/>
                      </a:solidFill>
                      <a:prstDash val="solid"/>
                    </a:lnR>
                    <a:lnT w="9525">
                      <a:solidFill>
                        <a:srgbClr val="DDDDDD"/>
                      </a:solidFill>
                      <a:prstDash val="solid"/>
                    </a:lnT>
                    <a:lnB w="9525">
                      <a:solidFill>
                        <a:srgbClr val="DDDDDD"/>
                      </a:solidFill>
                      <a:prstDash val="solid"/>
                    </a:lnB>
                  </a:tcPr>
                </a:tc>
                <a:tc>
                  <a:txBody>
                    <a:bodyPr/>
                    <a:lstStyle/>
                    <a:p>
                      <a:pPr marL="60960" marR="467360">
                        <a:lnSpc>
                          <a:spcPct val="100000"/>
                        </a:lnSpc>
                        <a:spcBef>
                          <a:spcPts val="400"/>
                        </a:spcBef>
                      </a:pPr>
                      <a:r>
                        <a:rPr sz="1800" dirty="0">
                          <a:latin typeface="Calibri" panose="020F0502020204030204"/>
                          <a:cs typeface="Calibri" panose="020F0502020204030204"/>
                        </a:rPr>
                        <a:t>Rajesh  </a:t>
                      </a:r>
                      <a:r>
                        <a:rPr sz="1800" spc="-25" dirty="0">
                          <a:latin typeface="Calibri" panose="020F0502020204030204"/>
                          <a:cs typeface="Calibri" panose="020F0502020204030204"/>
                        </a:rPr>
                        <a:t>K</a:t>
                      </a:r>
                      <a:r>
                        <a:rPr sz="1800" spc="-5" dirty="0">
                          <a:latin typeface="Calibri" panose="020F0502020204030204"/>
                          <a:cs typeface="Calibri" panose="020F0502020204030204"/>
                        </a:rPr>
                        <a:t>ul</a:t>
                      </a:r>
                      <a:r>
                        <a:rPr sz="1800" spc="-45" dirty="0">
                          <a:latin typeface="Calibri" panose="020F0502020204030204"/>
                          <a:cs typeface="Calibri" panose="020F0502020204030204"/>
                        </a:rPr>
                        <a:t>k</a:t>
                      </a:r>
                      <a:r>
                        <a:rPr sz="1800" dirty="0">
                          <a:latin typeface="Calibri" panose="020F0502020204030204"/>
                          <a:cs typeface="Calibri" panose="020F0502020204030204"/>
                        </a:rPr>
                        <a:t>arni</a:t>
                      </a:r>
                      <a:endParaRPr sz="1800">
                        <a:latin typeface="Calibri" panose="020F0502020204030204"/>
                        <a:cs typeface="Calibri" panose="020F0502020204030204"/>
                      </a:endParaRPr>
                    </a:p>
                  </a:txBody>
                  <a:tcPr marL="0" marR="0" marT="50800" marB="0">
                    <a:lnL w="12700">
                      <a:solidFill>
                        <a:srgbClr val="5718EB"/>
                      </a:solidFill>
                      <a:prstDash val="solid"/>
                    </a:lnL>
                    <a:lnR w="12700">
                      <a:solidFill>
                        <a:srgbClr val="4018EB"/>
                      </a:solidFill>
                      <a:prstDash val="solid"/>
                    </a:lnR>
                    <a:lnT w="9525">
                      <a:solidFill>
                        <a:srgbClr val="DDDDDD"/>
                      </a:solidFill>
                      <a:prstDash val="solid"/>
                    </a:lnT>
                    <a:lnB w="9525">
                      <a:solidFill>
                        <a:srgbClr val="DDDDDD"/>
                      </a:solidFill>
                      <a:prstDash val="solid"/>
                    </a:lnB>
                  </a:tcPr>
                </a:tc>
                <a:tc>
                  <a:txBody>
                    <a:bodyPr/>
                    <a:lstStyle/>
                    <a:p>
                      <a:pPr marL="60960">
                        <a:lnSpc>
                          <a:spcPct val="100000"/>
                        </a:lnSpc>
                        <a:spcBef>
                          <a:spcPts val="400"/>
                        </a:spcBef>
                      </a:pPr>
                      <a:r>
                        <a:rPr sz="1800" spc="-5" dirty="0">
                          <a:latin typeface="Calibri" panose="020F0502020204030204"/>
                          <a:cs typeface="Calibri" panose="020F0502020204030204"/>
                        </a:rPr>
                        <a:t>Male</a:t>
                      </a:r>
                      <a:endParaRPr sz="1800">
                        <a:latin typeface="Calibri" panose="020F0502020204030204"/>
                        <a:cs typeface="Calibri" panose="020F0502020204030204"/>
                      </a:endParaRPr>
                    </a:p>
                  </a:txBody>
                  <a:tcPr marL="0" marR="0" marT="50800" marB="0">
                    <a:lnL w="12700">
                      <a:solidFill>
                        <a:srgbClr val="4018EB"/>
                      </a:solidFill>
                      <a:prstDash val="solid"/>
                    </a:lnL>
                    <a:lnR w="12700">
                      <a:solidFill>
                        <a:srgbClr val="9017EB"/>
                      </a:solidFill>
                      <a:prstDash val="solid"/>
                    </a:lnR>
                    <a:lnT w="9525">
                      <a:solidFill>
                        <a:srgbClr val="DDDDDD"/>
                      </a:solidFill>
                      <a:prstDash val="solid"/>
                    </a:lnT>
                    <a:lnB w="9525">
                      <a:solidFill>
                        <a:srgbClr val="DDDDDD"/>
                      </a:solidFill>
                      <a:prstDash val="solid"/>
                    </a:lnB>
                  </a:tcPr>
                </a:tc>
                <a:tc>
                  <a:txBody>
                    <a:bodyPr/>
                    <a:lstStyle/>
                    <a:p>
                      <a:pPr marL="61595">
                        <a:lnSpc>
                          <a:spcPct val="100000"/>
                        </a:lnSpc>
                        <a:spcBef>
                          <a:spcPts val="400"/>
                        </a:spcBef>
                      </a:pPr>
                      <a:r>
                        <a:rPr sz="1800" spc="-5" dirty="0">
                          <a:latin typeface="Calibri" panose="020F0502020204030204"/>
                          <a:cs typeface="Calibri" panose="020F0502020204030204"/>
                        </a:rPr>
                        <a:t>Finance</a:t>
                      </a:r>
                      <a:endParaRPr sz="1800">
                        <a:latin typeface="Calibri" panose="020F0502020204030204"/>
                        <a:cs typeface="Calibri" panose="020F0502020204030204"/>
                      </a:endParaRPr>
                    </a:p>
                  </a:txBody>
                  <a:tcPr marL="0" marR="0" marT="50800" marB="0">
                    <a:lnL w="12700">
                      <a:solidFill>
                        <a:srgbClr val="9017EB"/>
                      </a:solidFill>
                      <a:prstDash val="solid"/>
                    </a:lnL>
                    <a:lnR w="12700">
                      <a:solidFill>
                        <a:srgbClr val="7817EB"/>
                      </a:solidFill>
                      <a:prstDash val="solid"/>
                    </a:lnR>
                    <a:lnT w="9525">
                      <a:solidFill>
                        <a:srgbClr val="DDDDDD"/>
                      </a:solidFill>
                      <a:prstDash val="solid"/>
                    </a:lnT>
                    <a:lnB w="9525">
                      <a:solidFill>
                        <a:srgbClr val="DDDDDD"/>
                      </a:solidFill>
                      <a:prstDash val="solid"/>
                    </a:lnB>
                  </a:tcPr>
                </a:tc>
                <a:tc>
                  <a:txBody>
                    <a:bodyPr/>
                    <a:lstStyle/>
                    <a:p>
                      <a:pPr marL="61595">
                        <a:lnSpc>
                          <a:spcPct val="100000"/>
                        </a:lnSpc>
                        <a:spcBef>
                          <a:spcPts val="400"/>
                        </a:spcBef>
                      </a:pPr>
                      <a:r>
                        <a:rPr sz="1800" spc="-5" dirty="0">
                          <a:latin typeface="Calibri" panose="020F0502020204030204"/>
                          <a:cs typeface="Calibri" panose="020F0502020204030204"/>
                        </a:rPr>
                        <a:t>650000</a:t>
                      </a:r>
                      <a:endParaRPr sz="1800">
                        <a:latin typeface="Calibri" panose="020F0502020204030204"/>
                        <a:cs typeface="Calibri" panose="020F0502020204030204"/>
                      </a:endParaRPr>
                    </a:p>
                  </a:txBody>
                  <a:tcPr marL="0" marR="0" marT="50800" marB="0">
                    <a:lnL w="12700">
                      <a:solidFill>
                        <a:srgbClr val="7817EB"/>
                      </a:solidFill>
                      <a:prstDash val="solid"/>
                    </a:lnL>
                    <a:lnR w="12700">
                      <a:solidFill>
                        <a:srgbClr val="4018EB"/>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val="10001"/>
                  </a:ext>
                </a:extLst>
              </a:tr>
              <a:tr h="670559">
                <a:tc>
                  <a:txBody>
                    <a:bodyPr/>
                    <a:lstStyle/>
                    <a:p>
                      <a:pPr marL="60960">
                        <a:lnSpc>
                          <a:spcPct val="100000"/>
                        </a:lnSpc>
                        <a:spcBef>
                          <a:spcPts val="400"/>
                        </a:spcBef>
                      </a:pPr>
                      <a:r>
                        <a:rPr sz="1800" spc="-5" dirty="0">
                          <a:latin typeface="Calibri" panose="020F0502020204030204"/>
                          <a:cs typeface="Calibri" panose="020F0502020204030204"/>
                        </a:rPr>
                        <a:t>3398</a:t>
                      </a:r>
                      <a:endParaRPr sz="1800">
                        <a:latin typeface="Calibri" panose="020F0502020204030204"/>
                        <a:cs typeface="Calibri" panose="020F0502020204030204"/>
                      </a:endParaRPr>
                    </a:p>
                  </a:txBody>
                  <a:tcPr marL="0" marR="0" marT="50800" marB="0">
                    <a:lnL w="12700">
                      <a:solidFill>
                        <a:srgbClr val="9017EB"/>
                      </a:solidFill>
                      <a:prstDash val="solid"/>
                    </a:lnL>
                    <a:lnR w="12700">
                      <a:solidFill>
                        <a:srgbClr val="2F17EB"/>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60960" marR="438150">
                        <a:lnSpc>
                          <a:spcPct val="100000"/>
                        </a:lnSpc>
                        <a:spcBef>
                          <a:spcPts val="400"/>
                        </a:spcBef>
                      </a:pPr>
                      <a:r>
                        <a:rPr sz="1800" spc="-10" dirty="0">
                          <a:latin typeface="Calibri" panose="020F0502020204030204"/>
                          <a:cs typeface="Calibri" panose="020F0502020204030204"/>
                        </a:rPr>
                        <a:t>P</a:t>
                      </a:r>
                      <a:r>
                        <a:rPr sz="1800" spc="-40" dirty="0">
                          <a:latin typeface="Calibri" panose="020F0502020204030204"/>
                          <a:cs typeface="Calibri" panose="020F0502020204030204"/>
                        </a:rPr>
                        <a:t>r</a:t>
                      </a:r>
                      <a:r>
                        <a:rPr sz="1800" spc="-15" dirty="0">
                          <a:latin typeface="Calibri" panose="020F0502020204030204"/>
                          <a:cs typeface="Calibri" panose="020F0502020204030204"/>
                        </a:rPr>
                        <a:t>a</a:t>
                      </a:r>
                      <a:r>
                        <a:rPr sz="1800" dirty="0">
                          <a:latin typeface="Calibri" panose="020F0502020204030204"/>
                          <a:cs typeface="Calibri" panose="020F0502020204030204"/>
                        </a:rPr>
                        <a:t>t</a:t>
                      </a:r>
                      <a:r>
                        <a:rPr sz="1800" spc="-10" dirty="0">
                          <a:latin typeface="Calibri" panose="020F0502020204030204"/>
                          <a:cs typeface="Calibri" panose="020F0502020204030204"/>
                        </a:rPr>
                        <a:t>i</a:t>
                      </a:r>
                      <a:r>
                        <a:rPr sz="1800" spc="-5" dirty="0">
                          <a:latin typeface="Calibri" panose="020F0502020204030204"/>
                          <a:cs typeface="Calibri" panose="020F0502020204030204"/>
                        </a:rPr>
                        <a:t>b</a:t>
                      </a:r>
                      <a:r>
                        <a:rPr sz="1800" dirty="0">
                          <a:latin typeface="Calibri" panose="020F0502020204030204"/>
                          <a:cs typeface="Calibri" panose="020F0502020204030204"/>
                        </a:rPr>
                        <a:t>ha  </a:t>
                      </a:r>
                      <a:r>
                        <a:rPr sz="1800" spc="-5" dirty="0">
                          <a:latin typeface="Calibri" panose="020F0502020204030204"/>
                          <a:cs typeface="Calibri" panose="020F0502020204030204"/>
                        </a:rPr>
                        <a:t>Joshi</a:t>
                      </a:r>
                      <a:endParaRPr sz="1800">
                        <a:latin typeface="Calibri" panose="020F0502020204030204"/>
                        <a:cs typeface="Calibri" panose="020F0502020204030204"/>
                      </a:endParaRPr>
                    </a:p>
                  </a:txBody>
                  <a:tcPr marL="0" marR="0" marT="50800" marB="0">
                    <a:lnL w="12700">
                      <a:solidFill>
                        <a:srgbClr val="2F17EB"/>
                      </a:solidFill>
                      <a:prstDash val="solid"/>
                    </a:lnL>
                    <a:lnR w="12700">
                      <a:solidFill>
                        <a:srgbClr val="5F17EB"/>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60960">
                        <a:lnSpc>
                          <a:spcPct val="100000"/>
                        </a:lnSpc>
                        <a:spcBef>
                          <a:spcPts val="400"/>
                        </a:spcBef>
                      </a:pPr>
                      <a:r>
                        <a:rPr sz="1800" spc="-5" dirty="0">
                          <a:latin typeface="Calibri" panose="020F0502020204030204"/>
                          <a:cs typeface="Calibri" panose="020F0502020204030204"/>
                        </a:rPr>
                        <a:t>Female</a:t>
                      </a:r>
                      <a:endParaRPr sz="1800">
                        <a:latin typeface="Calibri" panose="020F0502020204030204"/>
                        <a:cs typeface="Calibri" panose="020F0502020204030204"/>
                      </a:endParaRPr>
                    </a:p>
                  </a:txBody>
                  <a:tcPr marL="0" marR="0" marT="50800" marB="0">
                    <a:lnL w="12700">
                      <a:solidFill>
                        <a:srgbClr val="5F17EB"/>
                      </a:solidFill>
                      <a:prstDash val="solid"/>
                    </a:lnL>
                    <a:lnR w="12700">
                      <a:solidFill>
                        <a:srgbClr val="E818EB"/>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61595">
                        <a:lnSpc>
                          <a:spcPct val="100000"/>
                        </a:lnSpc>
                        <a:spcBef>
                          <a:spcPts val="400"/>
                        </a:spcBef>
                      </a:pPr>
                      <a:r>
                        <a:rPr sz="1800" dirty="0">
                          <a:latin typeface="Calibri" panose="020F0502020204030204"/>
                          <a:cs typeface="Calibri" panose="020F0502020204030204"/>
                        </a:rPr>
                        <a:t>Admin</a:t>
                      </a:r>
                      <a:endParaRPr sz="1800">
                        <a:latin typeface="Calibri" panose="020F0502020204030204"/>
                        <a:cs typeface="Calibri" panose="020F0502020204030204"/>
                      </a:endParaRPr>
                    </a:p>
                  </a:txBody>
                  <a:tcPr marL="0" marR="0" marT="50800" marB="0">
                    <a:lnL w="12700">
                      <a:solidFill>
                        <a:srgbClr val="E818EB"/>
                      </a:solidFill>
                      <a:prstDash val="solid"/>
                    </a:lnL>
                    <a:lnR w="12700">
                      <a:solidFill>
                        <a:srgbClr val="9717EB"/>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61595">
                        <a:lnSpc>
                          <a:spcPct val="100000"/>
                        </a:lnSpc>
                        <a:spcBef>
                          <a:spcPts val="400"/>
                        </a:spcBef>
                      </a:pPr>
                      <a:r>
                        <a:rPr sz="1800" spc="-5" dirty="0">
                          <a:latin typeface="Calibri" panose="020F0502020204030204"/>
                          <a:cs typeface="Calibri" panose="020F0502020204030204"/>
                        </a:rPr>
                        <a:t>650000</a:t>
                      </a:r>
                      <a:endParaRPr sz="1800">
                        <a:latin typeface="Calibri" panose="020F0502020204030204"/>
                        <a:cs typeface="Calibri" panose="020F0502020204030204"/>
                      </a:endParaRPr>
                    </a:p>
                  </a:txBody>
                  <a:tcPr marL="0" marR="0" marT="50800" marB="0">
                    <a:lnL w="12700">
                      <a:solidFill>
                        <a:srgbClr val="9717EB"/>
                      </a:solidFill>
                      <a:prstDash val="solid"/>
                    </a:lnL>
                    <a:lnR w="12700">
                      <a:solidFill>
                        <a:srgbClr val="D018EB"/>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2"/>
                  </a:ext>
                </a:extLst>
              </a:tr>
              <a:tr h="396240">
                <a:tc>
                  <a:txBody>
                    <a:bodyPr/>
                    <a:lstStyle/>
                    <a:p>
                      <a:pPr marL="60960">
                        <a:lnSpc>
                          <a:spcPct val="100000"/>
                        </a:lnSpc>
                        <a:spcBef>
                          <a:spcPts val="400"/>
                        </a:spcBef>
                      </a:pPr>
                      <a:r>
                        <a:rPr sz="1800" spc="-5" dirty="0">
                          <a:latin typeface="Calibri" panose="020F0502020204030204"/>
                          <a:cs typeface="Calibri" panose="020F0502020204030204"/>
                        </a:rPr>
                        <a:t>7465</a:t>
                      </a:r>
                      <a:endParaRPr sz="1800">
                        <a:latin typeface="Calibri" panose="020F0502020204030204"/>
                        <a:cs typeface="Calibri" panose="020F0502020204030204"/>
                      </a:endParaRPr>
                    </a:p>
                  </a:txBody>
                  <a:tcPr marL="0" marR="0" marT="50800" marB="0">
                    <a:lnL w="12700">
                      <a:solidFill>
                        <a:srgbClr val="9F18EB"/>
                      </a:solidFill>
                      <a:prstDash val="solid"/>
                    </a:lnL>
                    <a:lnR w="12700">
                      <a:solidFill>
                        <a:srgbClr val="2818EB"/>
                      </a:solidFill>
                      <a:prstDash val="solid"/>
                    </a:lnR>
                    <a:lnT w="9525">
                      <a:solidFill>
                        <a:srgbClr val="DDDDDD"/>
                      </a:solidFill>
                      <a:prstDash val="solid"/>
                    </a:lnT>
                    <a:lnB w="9525">
                      <a:solidFill>
                        <a:srgbClr val="DDDDDD"/>
                      </a:solidFill>
                      <a:prstDash val="solid"/>
                    </a:lnB>
                  </a:tcPr>
                </a:tc>
                <a:tc>
                  <a:txBody>
                    <a:bodyPr/>
                    <a:lstStyle/>
                    <a:p>
                      <a:pPr marL="60960">
                        <a:lnSpc>
                          <a:spcPct val="100000"/>
                        </a:lnSpc>
                        <a:spcBef>
                          <a:spcPts val="400"/>
                        </a:spcBef>
                      </a:pPr>
                      <a:r>
                        <a:rPr sz="1800" spc="-5" dirty="0">
                          <a:latin typeface="Calibri" panose="020F0502020204030204"/>
                          <a:cs typeface="Calibri" panose="020F0502020204030204"/>
                        </a:rPr>
                        <a:t>Shushil</a:t>
                      </a:r>
                      <a:r>
                        <a:rPr sz="1800" spc="-15" dirty="0">
                          <a:latin typeface="Calibri" panose="020F0502020204030204"/>
                          <a:cs typeface="Calibri" panose="020F0502020204030204"/>
                        </a:rPr>
                        <a:t> </a:t>
                      </a:r>
                      <a:r>
                        <a:rPr sz="1800" spc="-20" dirty="0">
                          <a:latin typeface="Calibri" panose="020F0502020204030204"/>
                          <a:cs typeface="Calibri" panose="020F0502020204030204"/>
                        </a:rPr>
                        <a:t>Roy</a:t>
                      </a:r>
                      <a:endParaRPr sz="1800">
                        <a:latin typeface="Calibri" panose="020F0502020204030204"/>
                        <a:cs typeface="Calibri" panose="020F0502020204030204"/>
                      </a:endParaRPr>
                    </a:p>
                  </a:txBody>
                  <a:tcPr marL="0" marR="0" marT="50800" marB="0">
                    <a:lnL w="12700">
                      <a:solidFill>
                        <a:srgbClr val="2818EB"/>
                      </a:solidFill>
                      <a:prstDash val="solid"/>
                    </a:lnL>
                    <a:lnR w="12700">
                      <a:solidFill>
                        <a:srgbClr val="0817EB"/>
                      </a:solidFill>
                      <a:prstDash val="solid"/>
                    </a:lnR>
                    <a:lnT w="9525">
                      <a:solidFill>
                        <a:srgbClr val="DDDDDD"/>
                      </a:solidFill>
                      <a:prstDash val="solid"/>
                    </a:lnT>
                    <a:lnB w="9525">
                      <a:solidFill>
                        <a:srgbClr val="DDDDDD"/>
                      </a:solidFill>
                      <a:prstDash val="solid"/>
                    </a:lnB>
                  </a:tcPr>
                </a:tc>
                <a:tc>
                  <a:txBody>
                    <a:bodyPr/>
                    <a:lstStyle/>
                    <a:p>
                      <a:pPr marL="60960">
                        <a:lnSpc>
                          <a:spcPct val="100000"/>
                        </a:lnSpc>
                        <a:spcBef>
                          <a:spcPts val="400"/>
                        </a:spcBef>
                      </a:pPr>
                      <a:r>
                        <a:rPr sz="1800" spc="-5" dirty="0">
                          <a:latin typeface="Calibri" panose="020F0502020204030204"/>
                          <a:cs typeface="Calibri" panose="020F0502020204030204"/>
                        </a:rPr>
                        <a:t>Male</a:t>
                      </a:r>
                      <a:endParaRPr sz="1800">
                        <a:latin typeface="Calibri" panose="020F0502020204030204"/>
                        <a:cs typeface="Calibri" panose="020F0502020204030204"/>
                      </a:endParaRPr>
                    </a:p>
                  </a:txBody>
                  <a:tcPr marL="0" marR="0" marT="50800" marB="0">
                    <a:lnL w="12700">
                      <a:solidFill>
                        <a:srgbClr val="0817EB"/>
                      </a:solidFill>
                      <a:prstDash val="solid"/>
                    </a:lnL>
                    <a:lnR w="12700">
                      <a:solidFill>
                        <a:srgbClr val="C017EB"/>
                      </a:solidFill>
                      <a:prstDash val="solid"/>
                    </a:lnR>
                    <a:lnT w="9525">
                      <a:solidFill>
                        <a:srgbClr val="DDDDDD"/>
                      </a:solidFill>
                      <a:prstDash val="solid"/>
                    </a:lnT>
                    <a:lnB w="9525">
                      <a:solidFill>
                        <a:srgbClr val="DDDDDD"/>
                      </a:solidFill>
                      <a:prstDash val="solid"/>
                    </a:lnB>
                  </a:tcPr>
                </a:tc>
                <a:tc>
                  <a:txBody>
                    <a:bodyPr/>
                    <a:lstStyle/>
                    <a:p>
                      <a:pPr marL="61595">
                        <a:lnSpc>
                          <a:spcPct val="100000"/>
                        </a:lnSpc>
                        <a:spcBef>
                          <a:spcPts val="400"/>
                        </a:spcBef>
                      </a:pPr>
                      <a:r>
                        <a:rPr sz="1800" dirty="0">
                          <a:latin typeface="Calibri" panose="020F0502020204030204"/>
                          <a:cs typeface="Calibri" panose="020F0502020204030204"/>
                        </a:rPr>
                        <a:t>Admin</a:t>
                      </a:r>
                      <a:endParaRPr sz="1800">
                        <a:latin typeface="Calibri" panose="020F0502020204030204"/>
                        <a:cs typeface="Calibri" panose="020F0502020204030204"/>
                      </a:endParaRPr>
                    </a:p>
                  </a:txBody>
                  <a:tcPr marL="0" marR="0" marT="50800" marB="0">
                    <a:lnL w="12700">
                      <a:solidFill>
                        <a:srgbClr val="C017EB"/>
                      </a:solidFill>
                      <a:prstDash val="solid"/>
                    </a:lnL>
                    <a:lnR w="12700">
                      <a:solidFill>
                        <a:srgbClr val="D018EB"/>
                      </a:solidFill>
                      <a:prstDash val="solid"/>
                    </a:lnR>
                    <a:lnT w="9525">
                      <a:solidFill>
                        <a:srgbClr val="DDDDDD"/>
                      </a:solidFill>
                      <a:prstDash val="solid"/>
                    </a:lnT>
                    <a:lnB w="9525">
                      <a:solidFill>
                        <a:srgbClr val="DDDDDD"/>
                      </a:solidFill>
                      <a:prstDash val="solid"/>
                    </a:lnB>
                  </a:tcPr>
                </a:tc>
                <a:tc>
                  <a:txBody>
                    <a:bodyPr/>
                    <a:lstStyle/>
                    <a:p>
                      <a:pPr marL="61595">
                        <a:lnSpc>
                          <a:spcPct val="100000"/>
                        </a:lnSpc>
                        <a:spcBef>
                          <a:spcPts val="400"/>
                        </a:spcBef>
                      </a:pPr>
                      <a:r>
                        <a:rPr sz="1800" spc="-5" dirty="0">
                          <a:latin typeface="Calibri" panose="020F0502020204030204"/>
                          <a:cs typeface="Calibri" panose="020F0502020204030204"/>
                        </a:rPr>
                        <a:t>500000</a:t>
                      </a:r>
                      <a:endParaRPr sz="1800">
                        <a:latin typeface="Calibri" panose="020F0502020204030204"/>
                        <a:cs typeface="Calibri" panose="020F0502020204030204"/>
                      </a:endParaRPr>
                    </a:p>
                  </a:txBody>
                  <a:tcPr marL="0" marR="0" marT="50800" marB="0">
                    <a:lnL w="12700">
                      <a:solidFill>
                        <a:srgbClr val="D018EB"/>
                      </a:solidFill>
                      <a:prstDash val="solid"/>
                    </a:lnL>
                    <a:lnR w="12700">
                      <a:solidFill>
                        <a:srgbClr val="5017EB"/>
                      </a:solidFill>
                      <a:prstDash val="solid"/>
                    </a:lnR>
                    <a:lnT w="9525">
                      <a:solidFill>
                        <a:srgbClr val="DDDDDD"/>
                      </a:solidFill>
                      <a:prstDash val="solid"/>
                    </a:lnT>
                    <a:lnB w="9525">
                      <a:solidFill>
                        <a:srgbClr val="DDDDDD"/>
                      </a:solidFill>
                      <a:prstDash val="solid"/>
                    </a:lnB>
                  </a:tcPr>
                </a:tc>
                <a:extLst>
                  <a:ext uri="{0D108BD9-81ED-4DB2-BD59-A6C34878D82A}">
                    <a16:rowId xmlns:a16="http://schemas.microsoft.com/office/drawing/2014/main" val="10003"/>
                  </a:ext>
                </a:extLst>
              </a:tr>
              <a:tr h="670559">
                <a:tc>
                  <a:txBody>
                    <a:bodyPr/>
                    <a:lstStyle/>
                    <a:p>
                      <a:pPr marL="60960">
                        <a:lnSpc>
                          <a:spcPct val="100000"/>
                        </a:lnSpc>
                        <a:spcBef>
                          <a:spcPts val="400"/>
                        </a:spcBef>
                      </a:pPr>
                      <a:r>
                        <a:rPr sz="1800" spc="-5" dirty="0">
                          <a:latin typeface="Calibri" panose="020F0502020204030204"/>
                          <a:cs typeface="Calibri" panose="020F0502020204030204"/>
                        </a:rPr>
                        <a:t>7500</a:t>
                      </a:r>
                      <a:endParaRPr sz="1800">
                        <a:latin typeface="Calibri" panose="020F0502020204030204"/>
                        <a:cs typeface="Calibri" panose="020F0502020204030204"/>
                      </a:endParaRPr>
                    </a:p>
                  </a:txBody>
                  <a:tcPr marL="0" marR="0" marT="50800" marB="0">
                    <a:lnL w="12700">
                      <a:solidFill>
                        <a:srgbClr val="AF17EB"/>
                      </a:solidFill>
                      <a:prstDash val="solid"/>
                    </a:lnL>
                    <a:lnR w="12700">
                      <a:solidFill>
                        <a:srgbClr val="C717EB"/>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60960" marR="326390">
                        <a:lnSpc>
                          <a:spcPct val="100000"/>
                        </a:lnSpc>
                        <a:spcBef>
                          <a:spcPts val="400"/>
                        </a:spcBef>
                      </a:pPr>
                      <a:r>
                        <a:rPr sz="1800" spc="-5" dirty="0">
                          <a:latin typeface="Calibri" panose="020F0502020204030204"/>
                          <a:cs typeface="Calibri" panose="020F0502020204030204"/>
                        </a:rPr>
                        <a:t>Sh</a:t>
                      </a:r>
                      <a:r>
                        <a:rPr sz="1800" dirty="0">
                          <a:latin typeface="Calibri" panose="020F0502020204030204"/>
                          <a:cs typeface="Calibri" panose="020F0502020204030204"/>
                        </a:rPr>
                        <a:t>u</a:t>
                      </a:r>
                      <a:r>
                        <a:rPr sz="1800" spc="-5" dirty="0">
                          <a:latin typeface="Calibri" panose="020F0502020204030204"/>
                          <a:cs typeface="Calibri" panose="020F0502020204030204"/>
                        </a:rPr>
                        <a:t>b</a:t>
                      </a:r>
                      <a:r>
                        <a:rPr sz="1800" dirty="0">
                          <a:latin typeface="Calibri" panose="020F0502020204030204"/>
                          <a:cs typeface="Calibri" panose="020F0502020204030204"/>
                        </a:rPr>
                        <a:t>h</a:t>
                      </a:r>
                      <a:r>
                        <a:rPr sz="1800" spc="-5" dirty="0">
                          <a:latin typeface="Calibri" panose="020F0502020204030204"/>
                          <a:cs typeface="Calibri" panose="020F0502020204030204"/>
                        </a:rPr>
                        <a:t>ojit  Das</a:t>
                      </a:r>
                      <a:endParaRPr sz="1800">
                        <a:latin typeface="Calibri" panose="020F0502020204030204"/>
                        <a:cs typeface="Calibri" panose="020F0502020204030204"/>
                      </a:endParaRPr>
                    </a:p>
                  </a:txBody>
                  <a:tcPr marL="0" marR="0" marT="50800" marB="0">
                    <a:lnL w="12700">
                      <a:solidFill>
                        <a:srgbClr val="C717EB"/>
                      </a:solidFill>
                      <a:prstDash val="solid"/>
                    </a:lnL>
                    <a:lnR w="12700">
                      <a:solidFill>
                        <a:srgbClr val="1F17EB"/>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60960">
                        <a:lnSpc>
                          <a:spcPct val="100000"/>
                        </a:lnSpc>
                        <a:spcBef>
                          <a:spcPts val="400"/>
                        </a:spcBef>
                      </a:pPr>
                      <a:r>
                        <a:rPr sz="1800" spc="-5" dirty="0">
                          <a:latin typeface="Calibri" panose="020F0502020204030204"/>
                          <a:cs typeface="Calibri" panose="020F0502020204030204"/>
                        </a:rPr>
                        <a:t>Male</a:t>
                      </a:r>
                      <a:endParaRPr sz="1800">
                        <a:latin typeface="Calibri" panose="020F0502020204030204"/>
                        <a:cs typeface="Calibri" panose="020F0502020204030204"/>
                      </a:endParaRPr>
                    </a:p>
                  </a:txBody>
                  <a:tcPr marL="0" marR="0" marT="50800" marB="0">
                    <a:lnL w="12700">
                      <a:solidFill>
                        <a:srgbClr val="1F17EB"/>
                      </a:solidFill>
                      <a:prstDash val="solid"/>
                    </a:lnL>
                    <a:lnR w="12700">
                      <a:solidFill>
                        <a:srgbClr val="C717EB"/>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61595">
                        <a:lnSpc>
                          <a:spcPct val="100000"/>
                        </a:lnSpc>
                        <a:spcBef>
                          <a:spcPts val="400"/>
                        </a:spcBef>
                      </a:pPr>
                      <a:r>
                        <a:rPr sz="1800" spc="-5" dirty="0">
                          <a:latin typeface="Calibri" panose="020F0502020204030204"/>
                          <a:cs typeface="Calibri" panose="020F0502020204030204"/>
                        </a:rPr>
                        <a:t>Finance</a:t>
                      </a:r>
                      <a:endParaRPr sz="1800">
                        <a:latin typeface="Calibri" panose="020F0502020204030204"/>
                        <a:cs typeface="Calibri" panose="020F0502020204030204"/>
                      </a:endParaRPr>
                    </a:p>
                  </a:txBody>
                  <a:tcPr marL="0" marR="0" marT="50800" marB="0">
                    <a:lnL w="12700">
                      <a:solidFill>
                        <a:srgbClr val="C717EB"/>
                      </a:solidFill>
                      <a:prstDash val="solid"/>
                    </a:lnL>
                    <a:lnR w="12700">
                      <a:solidFill>
                        <a:srgbClr val="D018EB"/>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61595">
                        <a:lnSpc>
                          <a:spcPct val="100000"/>
                        </a:lnSpc>
                        <a:spcBef>
                          <a:spcPts val="400"/>
                        </a:spcBef>
                      </a:pPr>
                      <a:r>
                        <a:rPr sz="1800" spc="-5" dirty="0">
                          <a:latin typeface="Calibri" panose="020F0502020204030204"/>
                          <a:cs typeface="Calibri" panose="020F0502020204030204"/>
                        </a:rPr>
                        <a:t>500000</a:t>
                      </a:r>
                      <a:endParaRPr sz="1800">
                        <a:latin typeface="Calibri" panose="020F0502020204030204"/>
                        <a:cs typeface="Calibri" panose="020F0502020204030204"/>
                      </a:endParaRPr>
                    </a:p>
                  </a:txBody>
                  <a:tcPr marL="0" marR="0" marT="50800" marB="0">
                    <a:lnL w="12700">
                      <a:solidFill>
                        <a:srgbClr val="D018EB"/>
                      </a:solidFill>
                      <a:prstDash val="solid"/>
                    </a:lnL>
                    <a:lnR w="12700">
                      <a:solidFill>
                        <a:srgbClr val="5017EB"/>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4"/>
                  </a:ext>
                </a:extLst>
              </a:tr>
              <a:tr h="396265">
                <a:tc>
                  <a:txBody>
                    <a:bodyPr/>
                    <a:lstStyle/>
                    <a:p>
                      <a:pPr marL="60960">
                        <a:lnSpc>
                          <a:spcPct val="100000"/>
                        </a:lnSpc>
                        <a:spcBef>
                          <a:spcPts val="405"/>
                        </a:spcBef>
                      </a:pPr>
                      <a:r>
                        <a:rPr sz="1800" spc="-5" dirty="0">
                          <a:latin typeface="Calibri" panose="020F0502020204030204"/>
                          <a:cs typeface="Calibri" panose="020F0502020204030204"/>
                        </a:rPr>
                        <a:t>7699</a:t>
                      </a:r>
                      <a:endParaRPr sz="1800">
                        <a:latin typeface="Calibri" panose="020F0502020204030204"/>
                        <a:cs typeface="Calibri" panose="020F0502020204030204"/>
                      </a:endParaRPr>
                    </a:p>
                  </a:txBody>
                  <a:tcPr marL="0" marR="0" marT="51435" marB="0">
                    <a:lnL w="12700">
                      <a:solidFill>
                        <a:srgbClr val="E818EB"/>
                      </a:solidFill>
                      <a:prstDash val="solid"/>
                    </a:lnL>
                    <a:lnR w="12700">
                      <a:solidFill>
                        <a:srgbClr val="6817EB"/>
                      </a:solidFill>
                      <a:prstDash val="solid"/>
                    </a:lnR>
                    <a:lnT w="9525">
                      <a:solidFill>
                        <a:srgbClr val="DDDDDD"/>
                      </a:solidFill>
                      <a:prstDash val="solid"/>
                    </a:lnT>
                    <a:lnB w="12700">
                      <a:solidFill>
                        <a:srgbClr val="6F18EB"/>
                      </a:solidFill>
                      <a:prstDash val="solid"/>
                    </a:lnB>
                  </a:tcPr>
                </a:tc>
                <a:tc>
                  <a:txBody>
                    <a:bodyPr/>
                    <a:lstStyle/>
                    <a:p>
                      <a:pPr marL="60960">
                        <a:lnSpc>
                          <a:spcPct val="100000"/>
                        </a:lnSpc>
                        <a:spcBef>
                          <a:spcPts val="405"/>
                        </a:spcBef>
                      </a:pPr>
                      <a:r>
                        <a:rPr sz="1800" spc="-10" dirty="0">
                          <a:latin typeface="Calibri" panose="020F0502020204030204"/>
                          <a:cs typeface="Calibri" panose="020F0502020204030204"/>
                        </a:rPr>
                        <a:t>Priya</a:t>
                      </a:r>
                      <a:r>
                        <a:rPr sz="1800" spc="-25" dirty="0">
                          <a:latin typeface="Calibri" panose="020F0502020204030204"/>
                          <a:cs typeface="Calibri" panose="020F0502020204030204"/>
                        </a:rPr>
                        <a:t> </a:t>
                      </a:r>
                      <a:r>
                        <a:rPr sz="1800" spc="-5" dirty="0">
                          <a:latin typeface="Calibri" panose="020F0502020204030204"/>
                          <a:cs typeface="Calibri" panose="020F0502020204030204"/>
                        </a:rPr>
                        <a:t>Sane</a:t>
                      </a:r>
                      <a:endParaRPr sz="1800">
                        <a:latin typeface="Calibri" panose="020F0502020204030204"/>
                        <a:cs typeface="Calibri" panose="020F0502020204030204"/>
                      </a:endParaRPr>
                    </a:p>
                  </a:txBody>
                  <a:tcPr marL="0" marR="0" marT="51435" marB="0">
                    <a:lnL w="12700">
                      <a:solidFill>
                        <a:srgbClr val="6817EB"/>
                      </a:solidFill>
                      <a:prstDash val="solid"/>
                    </a:lnL>
                    <a:lnR w="12700">
                      <a:solidFill>
                        <a:srgbClr val="3817EB"/>
                      </a:solidFill>
                      <a:prstDash val="solid"/>
                    </a:lnR>
                    <a:lnT w="9525">
                      <a:solidFill>
                        <a:srgbClr val="DDDDDD"/>
                      </a:solidFill>
                      <a:prstDash val="solid"/>
                    </a:lnT>
                    <a:lnB w="12700">
                      <a:solidFill>
                        <a:srgbClr val="AF17EB"/>
                      </a:solidFill>
                      <a:prstDash val="solid"/>
                    </a:lnB>
                  </a:tcPr>
                </a:tc>
                <a:tc>
                  <a:txBody>
                    <a:bodyPr/>
                    <a:lstStyle/>
                    <a:p>
                      <a:pPr marL="60960">
                        <a:lnSpc>
                          <a:spcPct val="100000"/>
                        </a:lnSpc>
                        <a:spcBef>
                          <a:spcPts val="405"/>
                        </a:spcBef>
                      </a:pPr>
                      <a:r>
                        <a:rPr sz="1800" spc="-5" dirty="0">
                          <a:latin typeface="Calibri" panose="020F0502020204030204"/>
                          <a:cs typeface="Calibri" panose="020F0502020204030204"/>
                        </a:rPr>
                        <a:t>Female</a:t>
                      </a:r>
                      <a:endParaRPr sz="1800">
                        <a:latin typeface="Calibri" panose="020F0502020204030204"/>
                        <a:cs typeface="Calibri" panose="020F0502020204030204"/>
                      </a:endParaRPr>
                    </a:p>
                  </a:txBody>
                  <a:tcPr marL="0" marR="0" marT="51435" marB="0">
                    <a:lnL w="12700">
                      <a:solidFill>
                        <a:srgbClr val="3817EB"/>
                      </a:solidFill>
                      <a:prstDash val="solid"/>
                    </a:lnL>
                    <a:lnR w="12700">
                      <a:solidFill>
                        <a:srgbClr val="6F18EB"/>
                      </a:solidFill>
                      <a:prstDash val="solid"/>
                    </a:lnR>
                    <a:lnT w="9525">
                      <a:solidFill>
                        <a:srgbClr val="DDDDDD"/>
                      </a:solidFill>
                      <a:prstDash val="solid"/>
                    </a:lnT>
                    <a:lnB w="12700">
                      <a:solidFill>
                        <a:srgbClr val="AF17EB"/>
                      </a:solidFill>
                      <a:prstDash val="solid"/>
                    </a:lnB>
                  </a:tcPr>
                </a:tc>
                <a:tc>
                  <a:txBody>
                    <a:bodyPr/>
                    <a:lstStyle/>
                    <a:p>
                      <a:pPr marL="61595">
                        <a:lnSpc>
                          <a:spcPct val="100000"/>
                        </a:lnSpc>
                        <a:spcBef>
                          <a:spcPts val="405"/>
                        </a:spcBef>
                      </a:pPr>
                      <a:r>
                        <a:rPr sz="1800" spc="-5" dirty="0">
                          <a:latin typeface="Calibri" panose="020F0502020204030204"/>
                          <a:cs typeface="Calibri" panose="020F0502020204030204"/>
                        </a:rPr>
                        <a:t>Finance</a:t>
                      </a:r>
                      <a:endParaRPr sz="1800">
                        <a:latin typeface="Calibri" panose="020F0502020204030204"/>
                        <a:cs typeface="Calibri" panose="020F0502020204030204"/>
                      </a:endParaRPr>
                    </a:p>
                  </a:txBody>
                  <a:tcPr marL="0" marR="0" marT="51435" marB="0">
                    <a:lnL w="12700">
                      <a:solidFill>
                        <a:srgbClr val="6F18EB"/>
                      </a:solidFill>
                      <a:prstDash val="solid"/>
                    </a:lnL>
                    <a:lnR w="12700">
                      <a:solidFill>
                        <a:srgbClr val="9717EB"/>
                      </a:solidFill>
                      <a:prstDash val="solid"/>
                    </a:lnR>
                    <a:lnT w="9525">
                      <a:solidFill>
                        <a:srgbClr val="DDDDDD"/>
                      </a:solidFill>
                      <a:prstDash val="solid"/>
                    </a:lnT>
                    <a:lnB w="12700">
                      <a:solidFill>
                        <a:srgbClr val="5017EB"/>
                      </a:solidFill>
                      <a:prstDash val="solid"/>
                    </a:lnB>
                  </a:tcPr>
                </a:tc>
                <a:tc>
                  <a:txBody>
                    <a:bodyPr/>
                    <a:lstStyle/>
                    <a:p>
                      <a:pPr marL="61595">
                        <a:lnSpc>
                          <a:spcPct val="100000"/>
                        </a:lnSpc>
                        <a:spcBef>
                          <a:spcPts val="405"/>
                        </a:spcBef>
                      </a:pPr>
                      <a:r>
                        <a:rPr sz="1800" spc="-5" dirty="0">
                          <a:latin typeface="Calibri" panose="020F0502020204030204"/>
                          <a:cs typeface="Calibri" panose="020F0502020204030204"/>
                        </a:rPr>
                        <a:t>550000</a:t>
                      </a:r>
                      <a:endParaRPr sz="1800">
                        <a:latin typeface="Calibri" panose="020F0502020204030204"/>
                        <a:cs typeface="Calibri" panose="020F0502020204030204"/>
                      </a:endParaRPr>
                    </a:p>
                  </a:txBody>
                  <a:tcPr marL="0" marR="0" marT="51435" marB="0">
                    <a:lnL w="12700">
                      <a:solidFill>
                        <a:srgbClr val="9717EB"/>
                      </a:solidFill>
                      <a:prstDash val="solid"/>
                    </a:lnL>
                    <a:lnR w="12700">
                      <a:solidFill>
                        <a:srgbClr val="6F18EB"/>
                      </a:solidFill>
                      <a:prstDash val="solid"/>
                    </a:lnR>
                    <a:lnT w="9525">
                      <a:solidFill>
                        <a:srgbClr val="DDDDDD"/>
                      </a:solidFill>
                      <a:prstDash val="solid"/>
                    </a:lnT>
                    <a:lnB w="12700">
                      <a:solidFill>
                        <a:srgbClr val="D018EB"/>
                      </a:solidFill>
                      <a:prstDash val="soli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8ADAB-7741-D5BB-28BC-52D3988C700F}"/>
              </a:ext>
            </a:extLst>
          </p:cNvPr>
          <p:cNvSpPr>
            <a:spLocks noGrp="1"/>
          </p:cNvSpPr>
          <p:nvPr>
            <p:ph type="title"/>
          </p:nvPr>
        </p:nvSpPr>
        <p:spPr>
          <a:xfrm>
            <a:off x="518604" y="196450"/>
            <a:ext cx="10515600" cy="700195"/>
          </a:xfrm>
        </p:spPr>
        <p:txBody>
          <a:bodyPr/>
          <a:lstStyle/>
          <a:p>
            <a:r>
              <a:rPr lang="en-US" b="1" dirty="0">
                <a:solidFill>
                  <a:srgbClr val="202124"/>
                </a:solidFill>
                <a:latin typeface="Times New Roman" panose="02020603050405020304" pitchFamily="18" charset="0"/>
                <a:cs typeface="Times New Roman" panose="02020603050405020304" pitchFamily="18" charset="0"/>
              </a:rPr>
              <a:t>S</a:t>
            </a:r>
            <a:r>
              <a:rPr lang="en-US" b="1" i="0" dirty="0">
                <a:solidFill>
                  <a:srgbClr val="202124"/>
                </a:solidFill>
                <a:effectLst/>
                <a:latin typeface="Times New Roman" panose="02020603050405020304" pitchFamily="18" charset="0"/>
                <a:cs typeface="Times New Roman" panose="02020603050405020304" pitchFamily="18" charset="0"/>
              </a:rPr>
              <a:t>tructured data</a:t>
            </a:r>
            <a:endParaRPr lang="en-IN" dirty="0"/>
          </a:p>
        </p:txBody>
      </p:sp>
      <p:pic>
        <p:nvPicPr>
          <p:cNvPr id="5" name="Content Placeholder 4">
            <a:extLst>
              <a:ext uri="{FF2B5EF4-FFF2-40B4-BE49-F238E27FC236}">
                <a16:creationId xmlns:a16="http://schemas.microsoft.com/office/drawing/2014/main" id="{C9072948-F879-96D1-9C9D-DB9B7C6E3771}"/>
              </a:ext>
            </a:extLst>
          </p:cNvPr>
          <p:cNvPicPr>
            <a:picLocks noGrp="1" noChangeAspect="1"/>
          </p:cNvPicPr>
          <p:nvPr>
            <p:ph idx="1"/>
          </p:nvPr>
        </p:nvPicPr>
        <p:blipFill>
          <a:blip r:embed="rId2"/>
          <a:stretch>
            <a:fillRect/>
          </a:stretch>
        </p:blipFill>
        <p:spPr>
          <a:xfrm>
            <a:off x="683580" y="896645"/>
            <a:ext cx="9534617" cy="4154749"/>
          </a:xfrm>
        </p:spPr>
      </p:pic>
      <p:pic>
        <p:nvPicPr>
          <p:cNvPr id="7" name="Picture 6">
            <a:extLst>
              <a:ext uri="{FF2B5EF4-FFF2-40B4-BE49-F238E27FC236}">
                <a16:creationId xmlns:a16="http://schemas.microsoft.com/office/drawing/2014/main" id="{4C1F11D7-D609-EE8A-C7AE-7E3DC3070BB3}"/>
              </a:ext>
            </a:extLst>
          </p:cNvPr>
          <p:cNvPicPr>
            <a:picLocks noChangeAspect="1"/>
          </p:cNvPicPr>
          <p:nvPr/>
        </p:nvPicPr>
        <p:blipFill>
          <a:blip r:embed="rId3"/>
          <a:stretch>
            <a:fillRect/>
          </a:stretch>
        </p:blipFill>
        <p:spPr>
          <a:xfrm>
            <a:off x="763202" y="5051394"/>
            <a:ext cx="9454995" cy="1675753"/>
          </a:xfrm>
          <a:prstGeom prst="rect">
            <a:avLst/>
          </a:prstGeom>
        </p:spPr>
      </p:pic>
    </p:spTree>
    <p:extLst>
      <p:ext uri="{BB962C8B-B14F-4D97-AF65-F5344CB8AC3E}">
        <p14:creationId xmlns:p14="http://schemas.microsoft.com/office/powerpoint/2010/main" val="1141361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356F8-394E-95D6-5EFF-17B5CED6A2EF}"/>
              </a:ext>
            </a:extLst>
          </p:cNvPr>
          <p:cNvSpPr>
            <a:spLocks noGrp="1"/>
          </p:cNvSpPr>
          <p:nvPr>
            <p:ph type="title"/>
          </p:nvPr>
        </p:nvSpPr>
        <p:spPr>
          <a:xfrm>
            <a:off x="332172" y="205327"/>
            <a:ext cx="10515600" cy="1325563"/>
          </a:xfrm>
        </p:spPr>
        <p:txBody>
          <a:bodyPr/>
          <a:lstStyle/>
          <a:p>
            <a:r>
              <a:rPr lang="en-IN" b="1" dirty="0">
                <a:latin typeface="Times New Roman" panose="02020603050405020304" pitchFamily="18" charset="0"/>
                <a:cs typeface="Times New Roman" panose="02020603050405020304" pitchFamily="18" charset="0"/>
              </a:rPr>
              <a:t>Sources of Structured Data</a:t>
            </a:r>
          </a:p>
        </p:txBody>
      </p:sp>
      <p:pic>
        <p:nvPicPr>
          <p:cNvPr id="5" name="Content Placeholder 4">
            <a:extLst>
              <a:ext uri="{FF2B5EF4-FFF2-40B4-BE49-F238E27FC236}">
                <a16:creationId xmlns:a16="http://schemas.microsoft.com/office/drawing/2014/main" id="{4B5BD66E-BB58-1735-662D-41266293BA80}"/>
              </a:ext>
            </a:extLst>
          </p:cNvPr>
          <p:cNvPicPr>
            <a:picLocks noGrp="1" noChangeAspect="1"/>
          </p:cNvPicPr>
          <p:nvPr>
            <p:ph idx="1"/>
          </p:nvPr>
        </p:nvPicPr>
        <p:blipFill>
          <a:blip r:embed="rId2"/>
          <a:stretch>
            <a:fillRect/>
          </a:stretch>
        </p:blipFill>
        <p:spPr>
          <a:xfrm>
            <a:off x="2911876" y="1530890"/>
            <a:ext cx="6329778" cy="5029707"/>
          </a:xfrm>
        </p:spPr>
      </p:pic>
    </p:spTree>
    <p:extLst>
      <p:ext uri="{BB962C8B-B14F-4D97-AF65-F5344CB8AC3E}">
        <p14:creationId xmlns:p14="http://schemas.microsoft.com/office/powerpoint/2010/main" val="3474117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B901B-9BDC-0539-3BE8-30501A4EB471}"/>
              </a:ext>
            </a:extLst>
          </p:cNvPr>
          <p:cNvSpPr>
            <a:spLocks noGrp="1"/>
          </p:cNvSpPr>
          <p:nvPr>
            <p:ph type="title"/>
          </p:nvPr>
        </p:nvSpPr>
        <p:spPr>
          <a:xfrm>
            <a:off x="527481" y="258593"/>
            <a:ext cx="10515600" cy="1325563"/>
          </a:xfrm>
        </p:spPr>
        <p:txBody>
          <a:bodyPr/>
          <a:lstStyle/>
          <a:p>
            <a:r>
              <a:rPr lang="en-IN" dirty="0">
                <a:latin typeface="Times New Roman" panose="02020603050405020304" pitchFamily="18" charset="0"/>
                <a:cs typeface="Times New Roman" panose="02020603050405020304" pitchFamily="18" charset="0"/>
              </a:rPr>
              <a:t>Ease of Working with structured Data</a:t>
            </a:r>
          </a:p>
        </p:txBody>
      </p:sp>
      <p:pic>
        <p:nvPicPr>
          <p:cNvPr id="5" name="Content Placeholder 4">
            <a:extLst>
              <a:ext uri="{FF2B5EF4-FFF2-40B4-BE49-F238E27FC236}">
                <a16:creationId xmlns:a16="http://schemas.microsoft.com/office/drawing/2014/main" id="{8BBD3BFC-F1D2-CD45-872B-5B16CA356073}"/>
              </a:ext>
            </a:extLst>
          </p:cNvPr>
          <p:cNvPicPr>
            <a:picLocks noGrp="1" noChangeAspect="1"/>
          </p:cNvPicPr>
          <p:nvPr>
            <p:ph idx="1"/>
          </p:nvPr>
        </p:nvPicPr>
        <p:blipFill>
          <a:blip r:embed="rId2"/>
          <a:stretch>
            <a:fillRect/>
          </a:stretch>
        </p:blipFill>
        <p:spPr>
          <a:xfrm>
            <a:off x="2466975" y="1829594"/>
            <a:ext cx="7258050" cy="4343400"/>
          </a:xfrm>
        </p:spPr>
      </p:pic>
    </p:spTree>
    <p:extLst>
      <p:ext uri="{BB962C8B-B14F-4D97-AF65-F5344CB8AC3E}">
        <p14:creationId xmlns:p14="http://schemas.microsoft.com/office/powerpoint/2010/main" val="4040036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3432" y="308228"/>
            <a:ext cx="3635375" cy="696595"/>
          </a:xfrm>
          <a:prstGeom prst="rect">
            <a:avLst/>
          </a:prstGeom>
        </p:spPr>
        <p:txBody>
          <a:bodyPr vert="horz" wrap="square" lIns="0" tIns="12700" rIns="0" bIns="0" rtlCol="0">
            <a:spAutoFit/>
          </a:bodyPr>
          <a:lstStyle/>
          <a:p>
            <a:pPr marL="12700">
              <a:lnSpc>
                <a:spcPct val="100000"/>
              </a:lnSpc>
              <a:spcBef>
                <a:spcPts val="100"/>
              </a:spcBef>
            </a:pPr>
            <a:r>
              <a:rPr spc="-10" dirty="0"/>
              <a:t>Semi-structured</a:t>
            </a:r>
          </a:p>
        </p:txBody>
      </p:sp>
      <p:sp>
        <p:nvSpPr>
          <p:cNvPr id="3" name="object 3"/>
          <p:cNvSpPr txBox="1"/>
          <p:nvPr/>
        </p:nvSpPr>
        <p:spPr>
          <a:xfrm>
            <a:off x="788923" y="1274444"/>
            <a:ext cx="10643870" cy="1732280"/>
          </a:xfrm>
          <a:prstGeom prst="rect">
            <a:avLst/>
          </a:prstGeom>
        </p:spPr>
        <p:txBody>
          <a:bodyPr vert="horz" wrap="square" lIns="0" tIns="54610" rIns="0" bIns="0" rtlCol="0">
            <a:spAutoFit/>
          </a:bodyPr>
          <a:lstStyle/>
          <a:p>
            <a:pPr marL="241300" marR="5080" indent="-228600" algn="just">
              <a:lnSpc>
                <a:spcPct val="90000"/>
              </a:lnSpc>
              <a:spcBef>
                <a:spcPts val="430"/>
              </a:spcBef>
              <a:buFont typeface="Arial" panose="020B0604020202020204"/>
              <a:buChar char="•"/>
              <a:tabLst>
                <a:tab pos="241300" algn="l"/>
              </a:tabLst>
            </a:pPr>
            <a:r>
              <a:rPr sz="2800" spc="-10" dirty="0">
                <a:latin typeface="Calibri" panose="020F0502020204030204"/>
                <a:cs typeface="Calibri" panose="020F0502020204030204"/>
              </a:rPr>
              <a:t>Semi-structured </a:t>
            </a:r>
            <a:r>
              <a:rPr sz="2800" spc="-20" dirty="0">
                <a:latin typeface="Calibri" panose="020F0502020204030204"/>
                <a:cs typeface="Calibri" panose="020F0502020204030204"/>
              </a:rPr>
              <a:t>data </a:t>
            </a:r>
            <a:r>
              <a:rPr sz="2800" spc="-10" dirty="0">
                <a:latin typeface="Calibri" panose="020F0502020204030204"/>
                <a:cs typeface="Calibri" panose="020F0502020204030204"/>
              </a:rPr>
              <a:t>can </a:t>
            </a:r>
            <a:r>
              <a:rPr sz="2800" spc="-20" dirty="0">
                <a:latin typeface="Calibri" panose="020F0502020204030204"/>
                <a:cs typeface="Calibri" panose="020F0502020204030204"/>
              </a:rPr>
              <a:t>contain </a:t>
            </a:r>
            <a:r>
              <a:rPr sz="2800" spc="-5" dirty="0">
                <a:latin typeface="Calibri" panose="020F0502020204030204"/>
                <a:cs typeface="Calibri" panose="020F0502020204030204"/>
              </a:rPr>
              <a:t>both the </a:t>
            </a:r>
            <a:r>
              <a:rPr sz="2800" spc="-20" dirty="0">
                <a:latin typeface="Calibri" panose="020F0502020204030204"/>
                <a:cs typeface="Calibri" panose="020F0502020204030204"/>
              </a:rPr>
              <a:t>forms </a:t>
            </a:r>
            <a:r>
              <a:rPr sz="2800" spc="-5" dirty="0">
                <a:latin typeface="Calibri" panose="020F0502020204030204"/>
                <a:cs typeface="Calibri" panose="020F0502020204030204"/>
              </a:rPr>
              <a:t>of </a:t>
            </a:r>
            <a:r>
              <a:rPr sz="2800" spc="-15" dirty="0">
                <a:latin typeface="Calibri" panose="020F0502020204030204"/>
                <a:cs typeface="Calibri" panose="020F0502020204030204"/>
              </a:rPr>
              <a:t>data. </a:t>
            </a:r>
            <a:r>
              <a:rPr sz="2800" spc="-65" dirty="0">
                <a:latin typeface="Calibri" panose="020F0502020204030204"/>
                <a:cs typeface="Calibri" panose="020F0502020204030204"/>
              </a:rPr>
              <a:t>We </a:t>
            </a:r>
            <a:r>
              <a:rPr sz="2800" spc="-10" dirty="0">
                <a:latin typeface="Calibri" panose="020F0502020204030204"/>
                <a:cs typeface="Calibri" panose="020F0502020204030204"/>
              </a:rPr>
              <a:t>can see  semi-structured </a:t>
            </a:r>
            <a:r>
              <a:rPr sz="2800" spc="-20" dirty="0">
                <a:latin typeface="Calibri" panose="020F0502020204030204"/>
                <a:cs typeface="Calibri" panose="020F0502020204030204"/>
              </a:rPr>
              <a:t>data </a:t>
            </a:r>
            <a:r>
              <a:rPr sz="2800" spc="-5" dirty="0">
                <a:latin typeface="Calibri" panose="020F0502020204030204"/>
                <a:cs typeface="Calibri" panose="020F0502020204030204"/>
              </a:rPr>
              <a:t>as a </a:t>
            </a:r>
            <a:r>
              <a:rPr sz="2800" spc="-15" dirty="0">
                <a:latin typeface="Calibri" panose="020F0502020204030204"/>
                <a:cs typeface="Calibri" panose="020F0502020204030204"/>
              </a:rPr>
              <a:t>structured </a:t>
            </a:r>
            <a:r>
              <a:rPr sz="2800" dirty="0">
                <a:latin typeface="Calibri" panose="020F0502020204030204"/>
                <a:cs typeface="Calibri" panose="020F0502020204030204"/>
              </a:rPr>
              <a:t>in </a:t>
            </a:r>
            <a:r>
              <a:rPr sz="2800" spc="-20" dirty="0">
                <a:latin typeface="Calibri" panose="020F0502020204030204"/>
                <a:cs typeface="Calibri" panose="020F0502020204030204"/>
              </a:rPr>
              <a:t>form </a:t>
            </a:r>
            <a:r>
              <a:rPr sz="2800" spc="-5" dirty="0">
                <a:latin typeface="Calibri" panose="020F0502020204030204"/>
                <a:cs typeface="Calibri" panose="020F0502020204030204"/>
              </a:rPr>
              <a:t>but </a:t>
            </a:r>
            <a:r>
              <a:rPr sz="2800" spc="-10" dirty="0">
                <a:latin typeface="Calibri" panose="020F0502020204030204"/>
                <a:cs typeface="Calibri" panose="020F0502020204030204"/>
              </a:rPr>
              <a:t>it </a:t>
            </a:r>
            <a:r>
              <a:rPr sz="2800" dirty="0">
                <a:latin typeface="Calibri" panose="020F0502020204030204"/>
                <a:cs typeface="Calibri" panose="020F0502020204030204"/>
              </a:rPr>
              <a:t>is </a:t>
            </a:r>
            <a:r>
              <a:rPr sz="2800" spc="-5" dirty="0">
                <a:latin typeface="Calibri" panose="020F0502020204030204"/>
                <a:cs typeface="Calibri" panose="020F0502020204030204"/>
              </a:rPr>
              <a:t>actually </a:t>
            </a:r>
            <a:r>
              <a:rPr sz="2800" spc="-10" dirty="0">
                <a:latin typeface="Calibri" panose="020F0502020204030204"/>
                <a:cs typeface="Calibri" panose="020F0502020204030204"/>
              </a:rPr>
              <a:t>not  </a:t>
            </a:r>
            <a:r>
              <a:rPr sz="2800" spc="-15" dirty="0">
                <a:latin typeface="Calibri" panose="020F0502020204030204"/>
                <a:cs typeface="Calibri" panose="020F0502020204030204"/>
              </a:rPr>
              <a:t>defined </a:t>
            </a:r>
            <a:r>
              <a:rPr sz="2800" spc="-30" dirty="0">
                <a:latin typeface="Calibri" panose="020F0502020204030204"/>
                <a:cs typeface="Calibri" panose="020F0502020204030204"/>
              </a:rPr>
              <a:t>like </a:t>
            </a:r>
            <a:r>
              <a:rPr sz="2800" spc="-5" dirty="0">
                <a:latin typeface="Calibri" panose="020F0502020204030204"/>
                <a:cs typeface="Calibri" panose="020F0502020204030204"/>
              </a:rPr>
              <a:t>a </a:t>
            </a:r>
            <a:r>
              <a:rPr sz="2800" spc="-10" dirty="0">
                <a:latin typeface="Calibri" panose="020F0502020204030204"/>
                <a:cs typeface="Calibri" panose="020F0502020204030204"/>
              </a:rPr>
              <a:t>table definition in relational</a:t>
            </a:r>
            <a:r>
              <a:rPr sz="2800" spc="185" dirty="0">
                <a:latin typeface="Calibri" panose="020F0502020204030204"/>
                <a:cs typeface="Calibri" panose="020F0502020204030204"/>
              </a:rPr>
              <a:t> </a:t>
            </a:r>
            <a:r>
              <a:rPr sz="2800" spc="-10" dirty="0">
                <a:latin typeface="Calibri" panose="020F0502020204030204"/>
                <a:cs typeface="Calibri" panose="020F0502020204030204"/>
              </a:rPr>
              <a:t>DBMS.</a:t>
            </a:r>
            <a:endParaRPr sz="2800">
              <a:latin typeface="Calibri" panose="020F0502020204030204"/>
              <a:cs typeface="Calibri" panose="020F0502020204030204"/>
            </a:endParaRPr>
          </a:p>
          <a:p>
            <a:pPr marL="241300" indent="-228600" algn="just">
              <a:lnSpc>
                <a:spcPct val="100000"/>
              </a:lnSpc>
              <a:spcBef>
                <a:spcPts val="675"/>
              </a:spcBef>
              <a:buFont typeface="Arial" panose="020B0604020202020204"/>
              <a:buChar char="•"/>
              <a:tabLst>
                <a:tab pos="241300" algn="l"/>
              </a:tabLst>
            </a:pPr>
            <a:r>
              <a:rPr sz="2800" spc="-10" dirty="0">
                <a:latin typeface="Calibri" panose="020F0502020204030204"/>
                <a:cs typeface="Calibri" panose="020F0502020204030204"/>
              </a:rPr>
              <a:t>Example </a:t>
            </a:r>
            <a:r>
              <a:rPr sz="2800" spc="-5" dirty="0">
                <a:latin typeface="Calibri" panose="020F0502020204030204"/>
                <a:cs typeface="Calibri" panose="020F0502020204030204"/>
              </a:rPr>
              <a:t>of </a:t>
            </a:r>
            <a:r>
              <a:rPr sz="2800" spc="-10" dirty="0">
                <a:latin typeface="Calibri" panose="020F0502020204030204"/>
                <a:cs typeface="Calibri" panose="020F0502020204030204"/>
              </a:rPr>
              <a:t>semi-structured </a:t>
            </a:r>
            <a:r>
              <a:rPr sz="2800" spc="-20" dirty="0">
                <a:latin typeface="Calibri" panose="020F0502020204030204"/>
                <a:cs typeface="Calibri" panose="020F0502020204030204"/>
              </a:rPr>
              <a:t>data </a:t>
            </a:r>
            <a:r>
              <a:rPr sz="2800" spc="-10" dirty="0">
                <a:latin typeface="Calibri" panose="020F0502020204030204"/>
                <a:cs typeface="Calibri" panose="020F0502020204030204"/>
              </a:rPr>
              <a:t>is </a:t>
            </a:r>
            <a:r>
              <a:rPr sz="2800" spc="-5" dirty="0">
                <a:latin typeface="Calibri" panose="020F0502020204030204"/>
                <a:cs typeface="Calibri" panose="020F0502020204030204"/>
              </a:rPr>
              <a:t>a </a:t>
            </a:r>
            <a:r>
              <a:rPr sz="2800" spc="-20" dirty="0">
                <a:latin typeface="Calibri" panose="020F0502020204030204"/>
                <a:cs typeface="Calibri" panose="020F0502020204030204"/>
              </a:rPr>
              <a:t>data </a:t>
            </a:r>
            <a:r>
              <a:rPr sz="2800" spc="-15" dirty="0">
                <a:latin typeface="Calibri" panose="020F0502020204030204"/>
                <a:cs typeface="Calibri" panose="020F0502020204030204"/>
              </a:rPr>
              <a:t>represented </a:t>
            </a:r>
            <a:r>
              <a:rPr sz="2800" spc="-10" dirty="0">
                <a:latin typeface="Calibri" panose="020F0502020204030204"/>
                <a:cs typeface="Calibri" panose="020F0502020204030204"/>
              </a:rPr>
              <a:t>in </a:t>
            </a:r>
            <a:r>
              <a:rPr sz="2800" spc="-5" dirty="0">
                <a:latin typeface="Calibri" panose="020F0502020204030204"/>
                <a:cs typeface="Calibri" panose="020F0502020204030204"/>
              </a:rPr>
              <a:t>an </a:t>
            </a:r>
            <a:r>
              <a:rPr sz="2800" spc="-10" dirty="0">
                <a:latin typeface="Calibri" panose="020F0502020204030204"/>
                <a:cs typeface="Calibri" panose="020F0502020204030204"/>
              </a:rPr>
              <a:t>XML</a:t>
            </a:r>
            <a:r>
              <a:rPr sz="2800" spc="210" dirty="0">
                <a:latin typeface="Calibri" panose="020F0502020204030204"/>
                <a:cs typeface="Calibri" panose="020F0502020204030204"/>
              </a:rPr>
              <a:t> </a:t>
            </a:r>
            <a:r>
              <a:rPr sz="2800" spc="-10" dirty="0">
                <a:latin typeface="Calibri" panose="020F0502020204030204"/>
                <a:cs typeface="Calibri" panose="020F0502020204030204"/>
              </a:rPr>
              <a:t>file.</a:t>
            </a:r>
            <a:endParaRPr sz="2800">
              <a:latin typeface="Calibri" panose="020F0502020204030204"/>
              <a:cs typeface="Calibri" panose="020F0502020204030204"/>
            </a:endParaRPr>
          </a:p>
        </p:txBody>
      </p:sp>
      <p:sp>
        <p:nvSpPr>
          <p:cNvPr id="4" name="object 4"/>
          <p:cNvSpPr/>
          <p:nvPr/>
        </p:nvSpPr>
        <p:spPr>
          <a:xfrm>
            <a:off x="2570988" y="3145535"/>
            <a:ext cx="6868667" cy="34899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09788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17448-B835-5CC4-DDFD-A42CD071F50C}"/>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Semi Structured Data</a:t>
            </a:r>
            <a:endParaRPr lang="en-IN"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E48B5008-8831-C051-7EA0-2CD3E2A68184}"/>
              </a:ext>
            </a:extLst>
          </p:cNvPr>
          <p:cNvPicPr>
            <a:picLocks noGrp="1" noChangeAspect="1"/>
          </p:cNvPicPr>
          <p:nvPr>
            <p:ph idx="1"/>
          </p:nvPr>
        </p:nvPicPr>
        <p:blipFill>
          <a:blip r:embed="rId2"/>
          <a:stretch>
            <a:fillRect/>
          </a:stretch>
        </p:blipFill>
        <p:spPr>
          <a:xfrm>
            <a:off x="1616508" y="1535837"/>
            <a:ext cx="8441892" cy="4494282"/>
          </a:xfrm>
        </p:spPr>
      </p:pic>
    </p:spTree>
    <p:extLst>
      <p:ext uri="{BB962C8B-B14F-4D97-AF65-F5344CB8AC3E}">
        <p14:creationId xmlns:p14="http://schemas.microsoft.com/office/powerpoint/2010/main" val="2893854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98C9E-07B0-2D89-F60B-43CB277D5941}"/>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Source of Semi Structured Data </a:t>
            </a:r>
            <a:endParaRPr lang="en-IN"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601D78CC-86DD-CC23-1944-D53FF1217CC4}"/>
              </a:ext>
            </a:extLst>
          </p:cNvPr>
          <p:cNvPicPr>
            <a:picLocks noGrp="1" noChangeAspect="1"/>
          </p:cNvPicPr>
          <p:nvPr>
            <p:ph idx="1"/>
          </p:nvPr>
        </p:nvPicPr>
        <p:blipFill>
          <a:blip r:embed="rId2"/>
          <a:stretch>
            <a:fillRect/>
          </a:stretch>
        </p:blipFill>
        <p:spPr>
          <a:xfrm>
            <a:off x="746111" y="2237173"/>
            <a:ext cx="9336101" cy="3078571"/>
          </a:xfrm>
        </p:spPr>
      </p:pic>
    </p:spTree>
    <p:extLst>
      <p:ext uri="{BB962C8B-B14F-4D97-AF65-F5344CB8AC3E}">
        <p14:creationId xmlns:p14="http://schemas.microsoft.com/office/powerpoint/2010/main" val="76473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5532" y="633860"/>
            <a:ext cx="5573349" cy="346464"/>
          </a:xfrm>
          <a:prstGeom prst="rect">
            <a:avLst/>
          </a:prstGeom>
        </p:spPr>
        <p:txBody>
          <a:bodyPr vert="horz" wrap="square" lIns="0" tIns="11516" rIns="0" bIns="0" rtlCol="0">
            <a:spAutoFit/>
          </a:bodyPr>
          <a:lstStyle/>
          <a:p>
            <a:pPr marL="11430">
              <a:spcBef>
                <a:spcPts val="90"/>
              </a:spcBef>
            </a:pPr>
            <a:r>
              <a:rPr sz="2175" spc="-14" dirty="0">
                <a:solidFill>
                  <a:srgbClr val="76933B"/>
                </a:solidFill>
                <a:latin typeface="Times New Roman" panose="02020603050405020304"/>
                <a:cs typeface="Times New Roman" panose="02020603050405020304"/>
              </a:rPr>
              <a:t>Where</a:t>
            </a:r>
            <a:r>
              <a:rPr sz="2175" spc="-32" dirty="0">
                <a:solidFill>
                  <a:srgbClr val="76933B"/>
                </a:solidFill>
                <a:latin typeface="Times New Roman" panose="02020603050405020304"/>
                <a:cs typeface="Times New Roman" panose="02020603050405020304"/>
              </a:rPr>
              <a:t> </a:t>
            </a:r>
            <a:r>
              <a:rPr sz="2175" spc="-5" dirty="0">
                <a:solidFill>
                  <a:srgbClr val="76933B"/>
                </a:solidFill>
                <a:latin typeface="Times New Roman" panose="02020603050405020304"/>
                <a:cs typeface="Times New Roman" panose="02020603050405020304"/>
              </a:rPr>
              <a:t>does</a:t>
            </a:r>
            <a:r>
              <a:rPr sz="2175" spc="5" dirty="0">
                <a:solidFill>
                  <a:srgbClr val="76933B"/>
                </a:solidFill>
                <a:latin typeface="Times New Roman" panose="02020603050405020304"/>
                <a:cs typeface="Times New Roman" panose="02020603050405020304"/>
              </a:rPr>
              <a:t> </a:t>
            </a:r>
            <a:r>
              <a:rPr sz="2175" spc="-5" dirty="0">
                <a:solidFill>
                  <a:srgbClr val="76933B"/>
                </a:solidFill>
                <a:latin typeface="Times New Roman" panose="02020603050405020304"/>
                <a:cs typeface="Times New Roman" panose="02020603050405020304"/>
              </a:rPr>
              <a:t>Semi-structured</a:t>
            </a:r>
            <a:r>
              <a:rPr sz="2175" spc="-32" dirty="0">
                <a:solidFill>
                  <a:srgbClr val="76933B"/>
                </a:solidFill>
                <a:latin typeface="Times New Roman" panose="02020603050405020304"/>
                <a:cs typeface="Times New Roman" panose="02020603050405020304"/>
              </a:rPr>
              <a:t> </a:t>
            </a:r>
            <a:r>
              <a:rPr sz="2175" spc="-5" dirty="0">
                <a:solidFill>
                  <a:srgbClr val="76933B"/>
                </a:solidFill>
                <a:latin typeface="Times New Roman" panose="02020603050405020304"/>
                <a:cs typeface="Times New Roman" panose="02020603050405020304"/>
              </a:rPr>
              <a:t>Data Come </a:t>
            </a:r>
            <a:r>
              <a:rPr sz="2175" spc="-9" dirty="0">
                <a:solidFill>
                  <a:srgbClr val="76933B"/>
                </a:solidFill>
                <a:latin typeface="Times New Roman" panose="02020603050405020304"/>
                <a:cs typeface="Times New Roman" panose="02020603050405020304"/>
              </a:rPr>
              <a:t>from?</a:t>
            </a:r>
            <a:endParaRPr sz="2175">
              <a:latin typeface="Times New Roman" panose="02020603050405020304"/>
              <a:cs typeface="Times New Roman" panose="02020603050405020304"/>
            </a:endParaRPr>
          </a:p>
        </p:txBody>
      </p:sp>
      <p:pic>
        <p:nvPicPr>
          <p:cNvPr id="3" name="object 3"/>
          <p:cNvPicPr/>
          <p:nvPr/>
        </p:nvPicPr>
        <p:blipFill>
          <a:blip r:embed="rId2" cstate="print"/>
          <a:stretch>
            <a:fillRect/>
          </a:stretch>
        </p:blipFill>
        <p:spPr>
          <a:xfrm>
            <a:off x="2795297" y="1198164"/>
            <a:ext cx="5491927" cy="2227726"/>
          </a:xfrm>
          <a:prstGeom prst="rect">
            <a:avLst/>
          </a:prstGeom>
        </p:spPr>
      </p:pic>
      <p:sp>
        <p:nvSpPr>
          <p:cNvPr id="4" name="object 4"/>
          <p:cNvSpPr txBox="1"/>
          <p:nvPr/>
        </p:nvSpPr>
        <p:spPr>
          <a:xfrm>
            <a:off x="5590555" y="1355246"/>
            <a:ext cx="2166230" cy="1500045"/>
          </a:xfrm>
          <a:prstGeom prst="rect">
            <a:avLst/>
          </a:prstGeom>
        </p:spPr>
        <p:txBody>
          <a:bodyPr vert="horz" wrap="square" lIns="0" tIns="10941" rIns="0" bIns="0" rtlCol="0">
            <a:spAutoFit/>
          </a:bodyPr>
          <a:lstStyle/>
          <a:p>
            <a:pPr marL="11430">
              <a:spcBef>
                <a:spcPts val="85"/>
              </a:spcBef>
            </a:pPr>
            <a:r>
              <a:rPr sz="1450" b="1" spc="-9" dirty="0">
                <a:latin typeface="Times New Roman" panose="02020603050405020304"/>
                <a:cs typeface="Times New Roman" panose="02020603050405020304"/>
              </a:rPr>
              <a:t>E-mail</a:t>
            </a:r>
            <a:endParaRPr sz="1450">
              <a:latin typeface="Times New Roman" panose="02020603050405020304"/>
              <a:cs typeface="Times New Roman" panose="02020603050405020304"/>
            </a:endParaRPr>
          </a:p>
          <a:p>
            <a:pPr>
              <a:lnSpc>
                <a:spcPct val="100000"/>
              </a:lnSpc>
            </a:pPr>
            <a:endParaRPr sz="1540">
              <a:latin typeface="Times New Roman" panose="02020603050405020304"/>
              <a:cs typeface="Times New Roman" panose="02020603050405020304"/>
            </a:endParaRPr>
          </a:p>
          <a:p>
            <a:pPr marL="941705">
              <a:spcBef>
                <a:spcPts val="970"/>
              </a:spcBef>
            </a:pPr>
            <a:r>
              <a:rPr sz="1450" b="1" spc="-9" dirty="0">
                <a:latin typeface="Times New Roman" panose="02020603050405020304"/>
                <a:cs typeface="Times New Roman" panose="02020603050405020304"/>
              </a:rPr>
              <a:t>XML</a:t>
            </a:r>
            <a:endParaRPr sz="1450">
              <a:latin typeface="Times New Roman" panose="02020603050405020304"/>
              <a:cs typeface="Times New Roman" panose="02020603050405020304"/>
            </a:endParaRPr>
          </a:p>
          <a:p>
            <a:pPr>
              <a:lnSpc>
                <a:spcPct val="100000"/>
              </a:lnSpc>
            </a:pPr>
            <a:endParaRPr sz="1540">
              <a:latin typeface="Times New Roman" panose="02020603050405020304"/>
              <a:cs typeface="Times New Roman" panose="02020603050405020304"/>
            </a:endParaRPr>
          </a:p>
          <a:p>
            <a:pPr>
              <a:spcBef>
                <a:spcPts val="35"/>
              </a:spcBef>
            </a:pPr>
            <a:endParaRPr sz="1405">
              <a:latin typeface="Times New Roman" panose="02020603050405020304"/>
              <a:cs typeface="Times New Roman" panose="02020603050405020304"/>
            </a:endParaRPr>
          </a:p>
          <a:p>
            <a:pPr marL="924560"/>
            <a:r>
              <a:rPr sz="1450" b="1" spc="-5" dirty="0">
                <a:latin typeface="Times New Roman" panose="02020603050405020304"/>
                <a:cs typeface="Times New Roman" panose="02020603050405020304"/>
              </a:rPr>
              <a:t>T</a:t>
            </a:r>
            <a:r>
              <a:rPr sz="1450" b="1" spc="-9" dirty="0">
                <a:latin typeface="Times New Roman" panose="02020603050405020304"/>
                <a:cs typeface="Times New Roman" panose="02020603050405020304"/>
              </a:rPr>
              <a:t>CP</a:t>
            </a:r>
            <a:r>
              <a:rPr sz="1450" b="1" spc="-5" dirty="0">
                <a:latin typeface="Times New Roman" panose="02020603050405020304"/>
                <a:cs typeface="Times New Roman" panose="02020603050405020304"/>
              </a:rPr>
              <a:t>/IP</a:t>
            </a:r>
            <a:r>
              <a:rPr sz="1450" spc="-86"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p</a:t>
            </a:r>
            <a:r>
              <a:rPr sz="1450" b="1" dirty="0">
                <a:latin typeface="Times New Roman" panose="02020603050405020304"/>
                <a:cs typeface="Times New Roman" panose="02020603050405020304"/>
              </a:rPr>
              <a:t>a</a:t>
            </a:r>
            <a:r>
              <a:rPr sz="1450" b="1" spc="-9" dirty="0">
                <a:latin typeface="Times New Roman" panose="02020603050405020304"/>
                <a:cs typeface="Times New Roman" panose="02020603050405020304"/>
              </a:rPr>
              <a:t>c</a:t>
            </a:r>
            <a:r>
              <a:rPr sz="1450" b="1" spc="-18" dirty="0">
                <a:latin typeface="Times New Roman" panose="02020603050405020304"/>
                <a:cs typeface="Times New Roman" panose="02020603050405020304"/>
              </a:rPr>
              <a:t>k</a:t>
            </a:r>
            <a:r>
              <a:rPr sz="1450" b="1" spc="-9" dirty="0">
                <a:latin typeface="Times New Roman" panose="02020603050405020304"/>
                <a:cs typeface="Times New Roman" panose="02020603050405020304"/>
              </a:rPr>
              <a:t>et</a:t>
            </a:r>
            <a:r>
              <a:rPr sz="1450" b="1" spc="-5" dirty="0">
                <a:latin typeface="Times New Roman" panose="02020603050405020304"/>
                <a:cs typeface="Times New Roman" panose="02020603050405020304"/>
              </a:rPr>
              <a:t>s</a:t>
            </a:r>
            <a:endParaRPr sz="1450">
              <a:latin typeface="Times New Roman" panose="02020603050405020304"/>
              <a:cs typeface="Times New Roman" panose="02020603050405020304"/>
            </a:endParaRPr>
          </a:p>
        </p:txBody>
      </p:sp>
      <p:sp>
        <p:nvSpPr>
          <p:cNvPr id="5" name="object 5"/>
          <p:cNvSpPr txBox="1"/>
          <p:nvPr/>
        </p:nvSpPr>
        <p:spPr>
          <a:xfrm>
            <a:off x="6431915" y="3159125"/>
            <a:ext cx="1510665" cy="233680"/>
          </a:xfrm>
          <a:prstGeom prst="rect">
            <a:avLst/>
          </a:prstGeom>
        </p:spPr>
        <p:txBody>
          <a:bodyPr vert="horz" wrap="square" lIns="0" tIns="10941" rIns="0" bIns="0" rtlCol="0">
            <a:spAutoFit/>
          </a:bodyPr>
          <a:lstStyle/>
          <a:p>
            <a:pPr marL="11430">
              <a:spcBef>
                <a:spcPts val="85"/>
              </a:spcBef>
            </a:pPr>
            <a:r>
              <a:rPr sz="1450" b="1" spc="-9" dirty="0">
                <a:latin typeface="Times New Roman" panose="02020603050405020304"/>
                <a:cs typeface="Times New Roman" panose="02020603050405020304"/>
              </a:rPr>
              <a:t>Zipped</a:t>
            </a:r>
            <a:r>
              <a:rPr sz="1450" b="1" spc="-36"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files</a:t>
            </a:r>
            <a:endParaRPr sz="1450">
              <a:latin typeface="Times New Roman" panose="02020603050405020304"/>
              <a:cs typeface="Times New Roman" panose="02020603050405020304"/>
            </a:endParaRPr>
          </a:p>
        </p:txBody>
      </p:sp>
      <p:grpSp>
        <p:nvGrpSpPr>
          <p:cNvPr id="6" name="object 6"/>
          <p:cNvGrpSpPr/>
          <p:nvPr/>
        </p:nvGrpSpPr>
        <p:grpSpPr>
          <a:xfrm>
            <a:off x="1949537" y="3425890"/>
            <a:ext cx="8291788" cy="3109421"/>
            <a:chOff x="774073" y="3777995"/>
            <a:chExt cx="9144000" cy="3429000"/>
          </a:xfrm>
        </p:grpSpPr>
        <p:sp>
          <p:nvSpPr>
            <p:cNvPr id="7" name="object 7"/>
            <p:cNvSpPr/>
            <p:nvPr/>
          </p:nvSpPr>
          <p:spPr>
            <a:xfrm>
              <a:off x="774073" y="3777995"/>
              <a:ext cx="9144000" cy="3429000"/>
            </a:xfrm>
            <a:custGeom>
              <a:avLst/>
              <a:gdLst/>
              <a:ahLst/>
              <a:cxnLst/>
              <a:rect l="l" t="t" r="r" b="b"/>
              <a:pathLst>
                <a:path w="9144000" h="3429000">
                  <a:moveTo>
                    <a:pt x="0" y="0"/>
                  </a:moveTo>
                  <a:lnTo>
                    <a:pt x="0" y="3428999"/>
                  </a:lnTo>
                  <a:lnTo>
                    <a:pt x="9143999" y="3428999"/>
                  </a:lnTo>
                  <a:lnTo>
                    <a:pt x="9143999" y="0"/>
                  </a:lnTo>
                  <a:lnTo>
                    <a:pt x="0" y="0"/>
                  </a:lnTo>
                  <a:close/>
                </a:path>
              </a:pathLst>
            </a:custGeom>
            <a:solidFill>
              <a:srgbClr val="FFFFFF"/>
            </a:solidFill>
          </p:spPr>
          <p:txBody>
            <a:bodyPr wrap="square" lIns="0" tIns="0" rIns="0" bIns="0" rtlCol="0"/>
            <a:lstStyle/>
            <a:p>
              <a:endParaRPr sz="1630"/>
            </a:p>
          </p:txBody>
        </p:sp>
        <p:sp>
          <p:nvSpPr>
            <p:cNvPr id="8" name="object 8"/>
            <p:cNvSpPr/>
            <p:nvPr/>
          </p:nvSpPr>
          <p:spPr>
            <a:xfrm>
              <a:off x="3750437" y="4168152"/>
              <a:ext cx="1914525" cy="1710055"/>
            </a:xfrm>
            <a:custGeom>
              <a:avLst/>
              <a:gdLst/>
              <a:ahLst/>
              <a:cxnLst/>
              <a:rect l="l" t="t" r="r" b="b"/>
              <a:pathLst>
                <a:path w="1914525" h="1710054">
                  <a:moveTo>
                    <a:pt x="1568196" y="1691640"/>
                  </a:moveTo>
                  <a:lnTo>
                    <a:pt x="18288" y="179832"/>
                  </a:lnTo>
                  <a:lnTo>
                    <a:pt x="0" y="198120"/>
                  </a:lnTo>
                  <a:lnTo>
                    <a:pt x="1551432" y="1709928"/>
                  </a:lnTo>
                  <a:lnTo>
                    <a:pt x="1568196" y="1691640"/>
                  </a:lnTo>
                  <a:close/>
                </a:path>
                <a:path w="1914525" h="1710054">
                  <a:moveTo>
                    <a:pt x="1914144" y="932688"/>
                  </a:moveTo>
                  <a:lnTo>
                    <a:pt x="15240" y="0"/>
                  </a:lnTo>
                  <a:lnTo>
                    <a:pt x="3048" y="22860"/>
                  </a:lnTo>
                  <a:lnTo>
                    <a:pt x="1901952" y="955548"/>
                  </a:lnTo>
                  <a:lnTo>
                    <a:pt x="1914144" y="932688"/>
                  </a:lnTo>
                  <a:close/>
                </a:path>
              </a:pathLst>
            </a:custGeom>
            <a:solidFill>
              <a:srgbClr val="39879C"/>
            </a:solidFill>
          </p:spPr>
          <p:txBody>
            <a:bodyPr wrap="square" lIns="0" tIns="0" rIns="0" bIns="0" rtlCol="0"/>
            <a:lstStyle/>
            <a:p>
              <a:endParaRPr sz="1630"/>
            </a:p>
          </p:txBody>
        </p:sp>
        <p:pic>
          <p:nvPicPr>
            <p:cNvPr id="9" name="object 9"/>
            <p:cNvPicPr/>
            <p:nvPr/>
          </p:nvPicPr>
          <p:blipFill>
            <a:blip r:embed="rId3" cstate="print"/>
            <a:stretch>
              <a:fillRect/>
            </a:stretch>
          </p:blipFill>
          <p:spPr>
            <a:xfrm>
              <a:off x="1537594" y="3777995"/>
              <a:ext cx="6224669" cy="652272"/>
            </a:xfrm>
            <a:prstGeom prst="rect">
              <a:avLst/>
            </a:prstGeom>
          </p:spPr>
        </p:pic>
        <p:sp>
          <p:nvSpPr>
            <p:cNvPr id="10" name="object 10"/>
            <p:cNvSpPr/>
            <p:nvPr/>
          </p:nvSpPr>
          <p:spPr>
            <a:xfrm>
              <a:off x="5333878" y="4216908"/>
              <a:ext cx="2266315" cy="603250"/>
            </a:xfrm>
            <a:custGeom>
              <a:avLst/>
              <a:gdLst/>
              <a:ahLst/>
              <a:cxnLst/>
              <a:rect l="l" t="t" r="r" b="b"/>
              <a:pathLst>
                <a:path w="2266315" h="603250">
                  <a:moveTo>
                    <a:pt x="2594" y="288763"/>
                  </a:moveTo>
                  <a:lnTo>
                    <a:pt x="2229" y="289825"/>
                  </a:lnTo>
                  <a:lnTo>
                    <a:pt x="0" y="309372"/>
                  </a:lnTo>
                  <a:lnTo>
                    <a:pt x="59" y="309889"/>
                  </a:lnTo>
                  <a:lnTo>
                    <a:pt x="2594" y="288763"/>
                  </a:lnTo>
                  <a:close/>
                </a:path>
                <a:path w="2266315" h="603250">
                  <a:moveTo>
                    <a:pt x="7280" y="275116"/>
                  </a:moveTo>
                  <a:lnTo>
                    <a:pt x="3890" y="284987"/>
                  </a:lnTo>
                  <a:lnTo>
                    <a:pt x="6095" y="284987"/>
                  </a:lnTo>
                  <a:lnTo>
                    <a:pt x="7280" y="275116"/>
                  </a:lnTo>
                  <a:close/>
                </a:path>
                <a:path w="2266315" h="603250">
                  <a:moveTo>
                    <a:pt x="22732" y="247943"/>
                  </a:moveTo>
                  <a:lnTo>
                    <a:pt x="19670" y="251729"/>
                  </a:lnTo>
                  <a:lnTo>
                    <a:pt x="15156" y="259587"/>
                  </a:lnTo>
                  <a:lnTo>
                    <a:pt x="21335" y="259587"/>
                  </a:lnTo>
                  <a:lnTo>
                    <a:pt x="22732" y="247943"/>
                  </a:lnTo>
                  <a:close/>
                </a:path>
                <a:path w="2266315" h="603250">
                  <a:moveTo>
                    <a:pt x="77550" y="196810"/>
                  </a:moveTo>
                  <a:lnTo>
                    <a:pt x="76283" y="197627"/>
                  </a:lnTo>
                  <a:lnTo>
                    <a:pt x="53529" y="215207"/>
                  </a:lnTo>
                  <a:lnTo>
                    <a:pt x="34614" y="233253"/>
                  </a:lnTo>
                  <a:lnTo>
                    <a:pt x="23586" y="246887"/>
                  </a:lnTo>
                  <a:lnTo>
                    <a:pt x="28955" y="246887"/>
                  </a:lnTo>
                  <a:lnTo>
                    <a:pt x="50291" y="221487"/>
                  </a:lnTo>
                  <a:lnTo>
                    <a:pt x="59435" y="221487"/>
                  </a:lnTo>
                  <a:lnTo>
                    <a:pt x="62483" y="208787"/>
                  </a:lnTo>
                  <a:lnTo>
                    <a:pt x="74675" y="208787"/>
                  </a:lnTo>
                  <a:lnTo>
                    <a:pt x="77550" y="196810"/>
                  </a:lnTo>
                  <a:close/>
                </a:path>
                <a:path w="2266315" h="603250">
                  <a:moveTo>
                    <a:pt x="97387" y="184007"/>
                  </a:moveTo>
                  <a:lnTo>
                    <a:pt x="78669" y="196087"/>
                  </a:lnTo>
                  <a:lnTo>
                    <a:pt x="94487" y="196087"/>
                  </a:lnTo>
                  <a:lnTo>
                    <a:pt x="97387" y="184007"/>
                  </a:lnTo>
                  <a:close/>
                </a:path>
                <a:path w="2266315" h="603250">
                  <a:moveTo>
                    <a:pt x="120377" y="170838"/>
                  </a:moveTo>
                  <a:lnTo>
                    <a:pt x="102743" y="180549"/>
                  </a:lnTo>
                  <a:lnTo>
                    <a:pt x="98346" y="183387"/>
                  </a:lnTo>
                  <a:lnTo>
                    <a:pt x="118871" y="183387"/>
                  </a:lnTo>
                  <a:lnTo>
                    <a:pt x="120377" y="170838"/>
                  </a:lnTo>
                  <a:close/>
                </a:path>
                <a:path w="2266315" h="603250">
                  <a:moveTo>
                    <a:pt x="172097" y="145605"/>
                  </a:moveTo>
                  <a:lnTo>
                    <a:pt x="166244" y="148048"/>
                  </a:lnTo>
                  <a:lnTo>
                    <a:pt x="132774" y="164011"/>
                  </a:lnTo>
                  <a:lnTo>
                    <a:pt x="121447" y="170249"/>
                  </a:lnTo>
                  <a:lnTo>
                    <a:pt x="150875" y="157987"/>
                  </a:lnTo>
                  <a:lnTo>
                    <a:pt x="167639" y="157987"/>
                  </a:lnTo>
                  <a:lnTo>
                    <a:pt x="172097" y="145605"/>
                  </a:lnTo>
                  <a:close/>
                </a:path>
                <a:path w="2266315" h="603250">
                  <a:moveTo>
                    <a:pt x="417270" y="69724"/>
                  </a:moveTo>
                  <a:lnTo>
                    <a:pt x="331851" y="90678"/>
                  </a:lnTo>
                  <a:lnTo>
                    <a:pt x="285957" y="103975"/>
                  </a:lnTo>
                  <a:lnTo>
                    <a:pt x="242969" y="117993"/>
                  </a:lnTo>
                  <a:lnTo>
                    <a:pt x="203020" y="132696"/>
                  </a:lnTo>
                  <a:lnTo>
                    <a:pt x="172858" y="145287"/>
                  </a:lnTo>
                  <a:lnTo>
                    <a:pt x="201167" y="145287"/>
                  </a:lnTo>
                  <a:lnTo>
                    <a:pt x="204215" y="132587"/>
                  </a:lnTo>
                  <a:lnTo>
                    <a:pt x="224027" y="132587"/>
                  </a:lnTo>
                  <a:lnTo>
                    <a:pt x="283463" y="107187"/>
                  </a:lnTo>
                  <a:lnTo>
                    <a:pt x="315467" y="107187"/>
                  </a:lnTo>
                  <a:lnTo>
                    <a:pt x="320039" y="94487"/>
                  </a:lnTo>
                  <a:lnTo>
                    <a:pt x="359663" y="94487"/>
                  </a:lnTo>
                  <a:lnTo>
                    <a:pt x="377951" y="81787"/>
                  </a:lnTo>
                  <a:lnTo>
                    <a:pt x="411479" y="81787"/>
                  </a:lnTo>
                  <a:lnTo>
                    <a:pt x="417270" y="69724"/>
                  </a:lnTo>
                  <a:close/>
                </a:path>
                <a:path w="2266315" h="603250">
                  <a:moveTo>
                    <a:pt x="636691" y="31341"/>
                  </a:moveTo>
                  <a:lnTo>
                    <a:pt x="541824" y="45427"/>
                  </a:lnTo>
                  <a:lnTo>
                    <a:pt x="485637" y="55476"/>
                  </a:lnTo>
                  <a:lnTo>
                    <a:pt x="431824" y="66392"/>
                  </a:lnTo>
                  <a:lnTo>
                    <a:pt x="420050" y="69087"/>
                  </a:lnTo>
                  <a:lnTo>
                    <a:pt x="431824" y="68976"/>
                  </a:lnTo>
                  <a:lnTo>
                    <a:pt x="492251" y="56387"/>
                  </a:lnTo>
                  <a:lnTo>
                    <a:pt x="534923" y="56387"/>
                  </a:lnTo>
                  <a:lnTo>
                    <a:pt x="553211" y="43687"/>
                  </a:lnTo>
                  <a:lnTo>
                    <a:pt x="624839" y="43687"/>
                  </a:lnTo>
                  <a:lnTo>
                    <a:pt x="636691" y="31341"/>
                  </a:lnTo>
                  <a:close/>
                </a:path>
                <a:path w="2266315" h="603250">
                  <a:moveTo>
                    <a:pt x="1347328" y="5587"/>
                  </a:moveTo>
                  <a:lnTo>
                    <a:pt x="1343805" y="5375"/>
                  </a:lnTo>
                  <a:lnTo>
                    <a:pt x="1274590" y="2413"/>
                  </a:lnTo>
                  <a:lnTo>
                    <a:pt x="1204055" y="609"/>
                  </a:lnTo>
                  <a:lnTo>
                    <a:pt x="1132332" y="0"/>
                  </a:lnTo>
                  <a:lnTo>
                    <a:pt x="1060778" y="609"/>
                  </a:lnTo>
                  <a:lnTo>
                    <a:pt x="990398" y="2413"/>
                  </a:lnTo>
                  <a:lnTo>
                    <a:pt x="921327" y="5375"/>
                  </a:lnTo>
                  <a:lnTo>
                    <a:pt x="853697" y="9458"/>
                  </a:lnTo>
                  <a:lnTo>
                    <a:pt x="787641" y="14627"/>
                  </a:lnTo>
                  <a:lnTo>
                    <a:pt x="723293" y="20845"/>
                  </a:lnTo>
                  <a:lnTo>
                    <a:pt x="660785" y="28075"/>
                  </a:lnTo>
                  <a:lnTo>
                    <a:pt x="639305" y="30987"/>
                  </a:lnTo>
                  <a:lnTo>
                    <a:pt x="740663" y="30987"/>
                  </a:lnTo>
                  <a:lnTo>
                    <a:pt x="757427" y="18287"/>
                  </a:lnTo>
                  <a:lnTo>
                    <a:pt x="896111" y="18287"/>
                  </a:lnTo>
                  <a:lnTo>
                    <a:pt x="923543" y="5587"/>
                  </a:lnTo>
                  <a:lnTo>
                    <a:pt x="1347328" y="5587"/>
                  </a:lnTo>
                  <a:close/>
                </a:path>
                <a:path w="2266315" h="603250">
                  <a:moveTo>
                    <a:pt x="1626319" y="30987"/>
                  </a:moveTo>
                  <a:lnTo>
                    <a:pt x="1542201" y="20845"/>
                  </a:lnTo>
                  <a:lnTo>
                    <a:pt x="1477743" y="14627"/>
                  </a:lnTo>
                  <a:lnTo>
                    <a:pt x="1411567" y="9458"/>
                  </a:lnTo>
                  <a:lnTo>
                    <a:pt x="1347328" y="5587"/>
                  </a:lnTo>
                  <a:lnTo>
                    <a:pt x="1342643" y="5587"/>
                  </a:lnTo>
                  <a:lnTo>
                    <a:pt x="1370075" y="18287"/>
                  </a:lnTo>
                  <a:lnTo>
                    <a:pt x="1491995" y="18287"/>
                  </a:lnTo>
                  <a:lnTo>
                    <a:pt x="1525523" y="30987"/>
                  </a:lnTo>
                  <a:lnTo>
                    <a:pt x="1626319" y="30987"/>
                  </a:lnTo>
                  <a:close/>
                </a:path>
                <a:path w="2266315" h="603250">
                  <a:moveTo>
                    <a:pt x="1712806" y="43687"/>
                  </a:moveTo>
                  <a:lnTo>
                    <a:pt x="1665430" y="36281"/>
                  </a:lnTo>
                  <a:lnTo>
                    <a:pt x="1629579" y="31428"/>
                  </a:lnTo>
                  <a:lnTo>
                    <a:pt x="1641347" y="43687"/>
                  </a:lnTo>
                  <a:lnTo>
                    <a:pt x="1712806" y="43687"/>
                  </a:lnTo>
                  <a:close/>
                </a:path>
                <a:path w="2266315" h="603250">
                  <a:moveTo>
                    <a:pt x="1845857" y="69087"/>
                  </a:moveTo>
                  <a:lnTo>
                    <a:pt x="1834070" y="66392"/>
                  </a:lnTo>
                  <a:lnTo>
                    <a:pt x="1780195" y="55476"/>
                  </a:lnTo>
                  <a:lnTo>
                    <a:pt x="1723937" y="45427"/>
                  </a:lnTo>
                  <a:lnTo>
                    <a:pt x="1713024" y="43721"/>
                  </a:lnTo>
                  <a:lnTo>
                    <a:pt x="1731263" y="56387"/>
                  </a:lnTo>
                  <a:lnTo>
                    <a:pt x="1773935" y="56387"/>
                  </a:lnTo>
                  <a:lnTo>
                    <a:pt x="1827275" y="69087"/>
                  </a:lnTo>
                  <a:lnTo>
                    <a:pt x="1845857" y="69087"/>
                  </a:lnTo>
                  <a:close/>
                </a:path>
                <a:path w="2266315" h="603250">
                  <a:moveTo>
                    <a:pt x="1899609" y="81787"/>
                  </a:moveTo>
                  <a:lnTo>
                    <a:pt x="1885432" y="78138"/>
                  </a:lnTo>
                  <a:lnTo>
                    <a:pt x="1848951" y="69795"/>
                  </a:lnTo>
                  <a:lnTo>
                    <a:pt x="1854707" y="81787"/>
                  </a:lnTo>
                  <a:lnTo>
                    <a:pt x="1899609" y="81787"/>
                  </a:lnTo>
                  <a:close/>
                </a:path>
                <a:path w="2266315" h="603250">
                  <a:moveTo>
                    <a:pt x="2093262" y="145287"/>
                  </a:moveTo>
                  <a:lnTo>
                    <a:pt x="2023103" y="117993"/>
                  </a:lnTo>
                  <a:lnTo>
                    <a:pt x="1980081" y="103975"/>
                  </a:lnTo>
                  <a:lnTo>
                    <a:pt x="1934146" y="90678"/>
                  </a:lnTo>
                  <a:lnTo>
                    <a:pt x="1900511" y="82019"/>
                  </a:lnTo>
                  <a:lnTo>
                    <a:pt x="1904999" y="94487"/>
                  </a:lnTo>
                  <a:lnTo>
                    <a:pt x="1946147" y="94487"/>
                  </a:lnTo>
                  <a:lnTo>
                    <a:pt x="1950719" y="107187"/>
                  </a:lnTo>
                  <a:lnTo>
                    <a:pt x="1987295" y="107187"/>
                  </a:lnTo>
                  <a:lnTo>
                    <a:pt x="2042159" y="132587"/>
                  </a:lnTo>
                  <a:lnTo>
                    <a:pt x="2061971" y="132587"/>
                  </a:lnTo>
                  <a:lnTo>
                    <a:pt x="2065019" y="145287"/>
                  </a:lnTo>
                  <a:lnTo>
                    <a:pt x="2093262" y="145287"/>
                  </a:lnTo>
                  <a:close/>
                </a:path>
                <a:path w="2266315" h="603250">
                  <a:moveTo>
                    <a:pt x="2144582" y="170183"/>
                  </a:moveTo>
                  <a:lnTo>
                    <a:pt x="2133369" y="164011"/>
                  </a:lnTo>
                  <a:lnTo>
                    <a:pt x="2099880" y="148048"/>
                  </a:lnTo>
                  <a:lnTo>
                    <a:pt x="2094101" y="145637"/>
                  </a:lnTo>
                  <a:lnTo>
                    <a:pt x="2098547" y="157987"/>
                  </a:lnTo>
                  <a:lnTo>
                    <a:pt x="2115311" y="157987"/>
                  </a:lnTo>
                  <a:lnTo>
                    <a:pt x="2144582" y="170183"/>
                  </a:lnTo>
                  <a:close/>
                </a:path>
                <a:path w="2266315" h="603250">
                  <a:moveTo>
                    <a:pt x="2167813" y="183387"/>
                  </a:moveTo>
                  <a:lnTo>
                    <a:pt x="2163415" y="180549"/>
                  </a:lnTo>
                  <a:lnTo>
                    <a:pt x="2145812" y="170860"/>
                  </a:lnTo>
                  <a:lnTo>
                    <a:pt x="2147315" y="183387"/>
                  </a:lnTo>
                  <a:lnTo>
                    <a:pt x="2167813" y="183387"/>
                  </a:lnTo>
                  <a:close/>
                </a:path>
                <a:path w="2266315" h="603250">
                  <a:moveTo>
                    <a:pt x="2187498" y="196087"/>
                  </a:moveTo>
                  <a:lnTo>
                    <a:pt x="2168805" y="184027"/>
                  </a:lnTo>
                  <a:lnTo>
                    <a:pt x="2171699" y="196087"/>
                  </a:lnTo>
                  <a:lnTo>
                    <a:pt x="2187498" y="196087"/>
                  </a:lnTo>
                  <a:close/>
                </a:path>
                <a:path w="2266315" h="603250">
                  <a:moveTo>
                    <a:pt x="2242597" y="246887"/>
                  </a:moveTo>
                  <a:lnTo>
                    <a:pt x="2231568" y="233253"/>
                  </a:lnTo>
                  <a:lnTo>
                    <a:pt x="2212647" y="215207"/>
                  </a:lnTo>
                  <a:lnTo>
                    <a:pt x="2189885" y="197627"/>
                  </a:lnTo>
                  <a:lnTo>
                    <a:pt x="2188640" y="196824"/>
                  </a:lnTo>
                  <a:lnTo>
                    <a:pt x="2191511" y="208787"/>
                  </a:lnTo>
                  <a:lnTo>
                    <a:pt x="2203703" y="208787"/>
                  </a:lnTo>
                  <a:lnTo>
                    <a:pt x="2206751" y="221487"/>
                  </a:lnTo>
                  <a:lnTo>
                    <a:pt x="2215895" y="221487"/>
                  </a:lnTo>
                  <a:lnTo>
                    <a:pt x="2237231" y="246887"/>
                  </a:lnTo>
                  <a:lnTo>
                    <a:pt x="2242597" y="246887"/>
                  </a:lnTo>
                  <a:close/>
                </a:path>
                <a:path w="2266315" h="603250">
                  <a:moveTo>
                    <a:pt x="2251029" y="259587"/>
                  </a:moveTo>
                  <a:lnTo>
                    <a:pt x="2246515" y="251729"/>
                  </a:lnTo>
                  <a:lnTo>
                    <a:pt x="2243327" y="247789"/>
                  </a:lnTo>
                  <a:lnTo>
                    <a:pt x="2243327" y="259587"/>
                  </a:lnTo>
                  <a:lnTo>
                    <a:pt x="2251029" y="259587"/>
                  </a:lnTo>
                  <a:close/>
                </a:path>
                <a:path w="2266315" h="603250">
                  <a:moveTo>
                    <a:pt x="2257935" y="272287"/>
                  </a:moveTo>
                  <a:lnTo>
                    <a:pt x="2257356" y="270599"/>
                  </a:lnTo>
                  <a:lnTo>
                    <a:pt x="2252471" y="262097"/>
                  </a:lnTo>
                  <a:lnTo>
                    <a:pt x="2252471" y="272287"/>
                  </a:lnTo>
                  <a:lnTo>
                    <a:pt x="2257935" y="272287"/>
                  </a:lnTo>
                  <a:close/>
                </a:path>
                <a:path w="2266315" h="603250">
                  <a:moveTo>
                    <a:pt x="2262296" y="284987"/>
                  </a:moveTo>
                  <a:lnTo>
                    <a:pt x="2258567" y="274127"/>
                  </a:lnTo>
                  <a:lnTo>
                    <a:pt x="2258567" y="284987"/>
                  </a:lnTo>
                  <a:lnTo>
                    <a:pt x="2262296" y="284987"/>
                  </a:lnTo>
                  <a:close/>
                </a:path>
                <a:path w="2266315" h="603250">
                  <a:moveTo>
                    <a:pt x="2266188" y="309372"/>
                  </a:moveTo>
                  <a:lnTo>
                    <a:pt x="2263957" y="289825"/>
                  </a:lnTo>
                  <a:lnTo>
                    <a:pt x="2263139" y="287441"/>
                  </a:lnTo>
                  <a:lnTo>
                    <a:pt x="2263139" y="297687"/>
                  </a:lnTo>
                  <a:lnTo>
                    <a:pt x="2264663" y="297687"/>
                  </a:lnTo>
                  <a:lnTo>
                    <a:pt x="2264663" y="310387"/>
                  </a:lnTo>
                  <a:lnTo>
                    <a:pt x="2266071" y="310387"/>
                  </a:lnTo>
                  <a:lnTo>
                    <a:pt x="2266188" y="309372"/>
                  </a:lnTo>
                  <a:close/>
                </a:path>
                <a:path w="2266315" h="603250">
                  <a:moveTo>
                    <a:pt x="2249617" y="361187"/>
                  </a:moveTo>
                  <a:lnTo>
                    <a:pt x="2249423" y="361187"/>
                  </a:lnTo>
                  <a:lnTo>
                    <a:pt x="2249373" y="361609"/>
                  </a:lnTo>
                  <a:lnTo>
                    <a:pt x="2249617" y="361187"/>
                  </a:lnTo>
                  <a:close/>
                </a:path>
                <a:path w="2266315" h="603250">
                  <a:moveTo>
                    <a:pt x="1478941" y="602487"/>
                  </a:moveTo>
                  <a:lnTo>
                    <a:pt x="1476755" y="602487"/>
                  </a:lnTo>
                  <a:lnTo>
                    <a:pt x="1476443" y="602704"/>
                  </a:lnTo>
                  <a:lnTo>
                    <a:pt x="1478941" y="602487"/>
                  </a:lnTo>
                  <a:close/>
                </a:path>
              </a:pathLst>
            </a:custGeom>
            <a:solidFill>
              <a:srgbClr val="FFFFFF"/>
            </a:solidFill>
          </p:spPr>
          <p:txBody>
            <a:bodyPr wrap="square" lIns="0" tIns="0" rIns="0" bIns="0" rtlCol="0"/>
            <a:lstStyle/>
            <a:p>
              <a:endParaRPr sz="1630"/>
            </a:p>
          </p:txBody>
        </p:sp>
        <p:sp>
          <p:nvSpPr>
            <p:cNvPr id="11" name="object 11"/>
            <p:cNvSpPr/>
            <p:nvPr/>
          </p:nvSpPr>
          <p:spPr>
            <a:xfrm>
              <a:off x="5315590" y="4197096"/>
              <a:ext cx="2298700" cy="647700"/>
            </a:xfrm>
            <a:custGeom>
              <a:avLst/>
              <a:gdLst/>
              <a:ahLst/>
              <a:cxnLst/>
              <a:rect l="l" t="t" r="r" b="b"/>
              <a:pathLst>
                <a:path w="2298700" h="647700">
                  <a:moveTo>
                    <a:pt x="25400" y="292099"/>
                  </a:moveTo>
                  <a:lnTo>
                    <a:pt x="25400" y="256032"/>
                  </a:lnTo>
                  <a:lnTo>
                    <a:pt x="12700" y="263652"/>
                  </a:lnTo>
                  <a:lnTo>
                    <a:pt x="0" y="291084"/>
                  </a:lnTo>
                  <a:lnTo>
                    <a:pt x="0" y="329184"/>
                  </a:lnTo>
                  <a:lnTo>
                    <a:pt x="12700" y="332079"/>
                  </a:lnTo>
                  <a:lnTo>
                    <a:pt x="12700" y="304799"/>
                  </a:lnTo>
                  <a:lnTo>
                    <a:pt x="25400" y="292099"/>
                  </a:lnTo>
                  <a:close/>
                </a:path>
                <a:path w="2298700" h="647700">
                  <a:moveTo>
                    <a:pt x="1341298" y="634999"/>
                  </a:moveTo>
                  <a:lnTo>
                    <a:pt x="12700" y="332079"/>
                  </a:lnTo>
                  <a:lnTo>
                    <a:pt x="12700" y="368299"/>
                  </a:lnTo>
                  <a:lnTo>
                    <a:pt x="25400" y="368299"/>
                  </a:lnTo>
                  <a:lnTo>
                    <a:pt x="25400" y="393699"/>
                  </a:lnTo>
                  <a:lnTo>
                    <a:pt x="38100" y="393699"/>
                  </a:lnTo>
                  <a:lnTo>
                    <a:pt x="38100" y="406399"/>
                  </a:lnTo>
                  <a:lnTo>
                    <a:pt x="63500" y="431799"/>
                  </a:lnTo>
                  <a:lnTo>
                    <a:pt x="76200" y="431799"/>
                  </a:lnTo>
                  <a:lnTo>
                    <a:pt x="76200" y="444499"/>
                  </a:lnTo>
                  <a:lnTo>
                    <a:pt x="88900" y="444499"/>
                  </a:lnTo>
                  <a:lnTo>
                    <a:pt x="101600" y="457199"/>
                  </a:lnTo>
                  <a:lnTo>
                    <a:pt x="114300" y="457199"/>
                  </a:lnTo>
                  <a:lnTo>
                    <a:pt x="114300" y="469899"/>
                  </a:lnTo>
                  <a:lnTo>
                    <a:pt x="127000" y="469899"/>
                  </a:lnTo>
                  <a:lnTo>
                    <a:pt x="177800" y="495299"/>
                  </a:lnTo>
                  <a:lnTo>
                    <a:pt x="190500" y="495299"/>
                  </a:lnTo>
                  <a:lnTo>
                    <a:pt x="190500" y="507999"/>
                  </a:lnTo>
                  <a:lnTo>
                    <a:pt x="228600" y="507999"/>
                  </a:lnTo>
                  <a:lnTo>
                    <a:pt x="228600" y="520699"/>
                  </a:lnTo>
                  <a:lnTo>
                    <a:pt x="254000" y="520699"/>
                  </a:lnTo>
                  <a:lnTo>
                    <a:pt x="279400" y="533399"/>
                  </a:lnTo>
                  <a:lnTo>
                    <a:pt x="292100" y="533399"/>
                  </a:lnTo>
                  <a:lnTo>
                    <a:pt x="304800" y="546099"/>
                  </a:lnTo>
                  <a:lnTo>
                    <a:pt x="330200" y="546099"/>
                  </a:lnTo>
                  <a:lnTo>
                    <a:pt x="342900" y="558799"/>
                  </a:lnTo>
                  <a:lnTo>
                    <a:pt x="355600" y="558799"/>
                  </a:lnTo>
                  <a:lnTo>
                    <a:pt x="406400" y="571499"/>
                  </a:lnTo>
                  <a:lnTo>
                    <a:pt x="431800" y="571499"/>
                  </a:lnTo>
                  <a:lnTo>
                    <a:pt x="444500" y="584199"/>
                  </a:lnTo>
                  <a:lnTo>
                    <a:pt x="508000" y="584199"/>
                  </a:lnTo>
                  <a:lnTo>
                    <a:pt x="520700" y="596899"/>
                  </a:lnTo>
                  <a:lnTo>
                    <a:pt x="584200" y="596899"/>
                  </a:lnTo>
                  <a:lnTo>
                    <a:pt x="596900" y="609599"/>
                  </a:lnTo>
                  <a:lnTo>
                    <a:pt x="660400" y="609599"/>
                  </a:lnTo>
                  <a:lnTo>
                    <a:pt x="685800" y="622299"/>
                  </a:lnTo>
                  <a:lnTo>
                    <a:pt x="800100" y="622299"/>
                  </a:lnTo>
                  <a:lnTo>
                    <a:pt x="812800" y="634999"/>
                  </a:lnTo>
                  <a:lnTo>
                    <a:pt x="1003300" y="634999"/>
                  </a:lnTo>
                  <a:lnTo>
                    <a:pt x="1054100" y="647699"/>
                  </a:lnTo>
                  <a:lnTo>
                    <a:pt x="1219200" y="647699"/>
                  </a:lnTo>
                  <a:lnTo>
                    <a:pt x="1282700" y="634999"/>
                  </a:lnTo>
                  <a:lnTo>
                    <a:pt x="1341298" y="634999"/>
                  </a:lnTo>
                  <a:close/>
                </a:path>
                <a:path w="2298700" h="647700">
                  <a:moveTo>
                    <a:pt x="38100" y="279399"/>
                  </a:moveTo>
                  <a:lnTo>
                    <a:pt x="38100" y="239268"/>
                  </a:lnTo>
                  <a:lnTo>
                    <a:pt x="25400" y="246888"/>
                  </a:lnTo>
                  <a:lnTo>
                    <a:pt x="25400" y="279399"/>
                  </a:lnTo>
                  <a:lnTo>
                    <a:pt x="38100" y="279399"/>
                  </a:lnTo>
                  <a:close/>
                </a:path>
                <a:path w="2298700" h="647700">
                  <a:moveTo>
                    <a:pt x="1600200" y="25399"/>
                  </a:moveTo>
                  <a:lnTo>
                    <a:pt x="1587500" y="24384"/>
                  </a:lnTo>
                  <a:lnTo>
                    <a:pt x="1435100" y="10668"/>
                  </a:lnTo>
                  <a:lnTo>
                    <a:pt x="1371600" y="7620"/>
                  </a:lnTo>
                  <a:lnTo>
                    <a:pt x="1320800" y="4572"/>
                  </a:lnTo>
                  <a:lnTo>
                    <a:pt x="1257300" y="3048"/>
                  </a:lnTo>
                  <a:lnTo>
                    <a:pt x="1206500" y="1524"/>
                  </a:lnTo>
                  <a:lnTo>
                    <a:pt x="1143000" y="0"/>
                  </a:lnTo>
                  <a:lnTo>
                    <a:pt x="1092200" y="1524"/>
                  </a:lnTo>
                  <a:lnTo>
                    <a:pt x="1028700" y="1524"/>
                  </a:lnTo>
                  <a:lnTo>
                    <a:pt x="965200" y="4572"/>
                  </a:lnTo>
                  <a:lnTo>
                    <a:pt x="863600" y="10668"/>
                  </a:lnTo>
                  <a:lnTo>
                    <a:pt x="800100" y="15240"/>
                  </a:lnTo>
                  <a:lnTo>
                    <a:pt x="749300" y="19812"/>
                  </a:lnTo>
                  <a:lnTo>
                    <a:pt x="596900" y="38100"/>
                  </a:lnTo>
                  <a:lnTo>
                    <a:pt x="508000" y="53340"/>
                  </a:lnTo>
                  <a:lnTo>
                    <a:pt x="457200" y="62484"/>
                  </a:lnTo>
                  <a:lnTo>
                    <a:pt x="381000" y="80772"/>
                  </a:lnTo>
                  <a:lnTo>
                    <a:pt x="304800" y="102108"/>
                  </a:lnTo>
                  <a:lnTo>
                    <a:pt x="228600" y="126492"/>
                  </a:lnTo>
                  <a:lnTo>
                    <a:pt x="203200" y="138684"/>
                  </a:lnTo>
                  <a:lnTo>
                    <a:pt x="165100" y="150876"/>
                  </a:lnTo>
                  <a:lnTo>
                    <a:pt x="139700" y="164592"/>
                  </a:lnTo>
                  <a:lnTo>
                    <a:pt x="127000" y="170688"/>
                  </a:lnTo>
                  <a:lnTo>
                    <a:pt x="101600" y="185928"/>
                  </a:lnTo>
                  <a:lnTo>
                    <a:pt x="88900" y="192024"/>
                  </a:lnTo>
                  <a:lnTo>
                    <a:pt x="63500" y="207264"/>
                  </a:lnTo>
                  <a:lnTo>
                    <a:pt x="63500" y="214884"/>
                  </a:lnTo>
                  <a:lnTo>
                    <a:pt x="38100" y="230124"/>
                  </a:lnTo>
                  <a:lnTo>
                    <a:pt x="38100" y="266699"/>
                  </a:lnTo>
                  <a:lnTo>
                    <a:pt x="63500" y="241299"/>
                  </a:lnTo>
                  <a:lnTo>
                    <a:pt x="76200" y="241299"/>
                  </a:lnTo>
                  <a:lnTo>
                    <a:pt x="76200" y="228599"/>
                  </a:lnTo>
                  <a:lnTo>
                    <a:pt x="88900" y="228599"/>
                  </a:lnTo>
                  <a:lnTo>
                    <a:pt x="88900" y="215899"/>
                  </a:lnTo>
                  <a:lnTo>
                    <a:pt x="101600" y="215899"/>
                  </a:lnTo>
                  <a:lnTo>
                    <a:pt x="114300" y="203199"/>
                  </a:lnTo>
                  <a:lnTo>
                    <a:pt x="127000" y="203199"/>
                  </a:lnTo>
                  <a:lnTo>
                    <a:pt x="127000" y="190499"/>
                  </a:lnTo>
                  <a:lnTo>
                    <a:pt x="165100" y="177799"/>
                  </a:lnTo>
                  <a:lnTo>
                    <a:pt x="177800" y="177799"/>
                  </a:lnTo>
                  <a:lnTo>
                    <a:pt x="177800" y="165099"/>
                  </a:lnTo>
                  <a:lnTo>
                    <a:pt x="215900" y="165099"/>
                  </a:lnTo>
                  <a:lnTo>
                    <a:pt x="215900" y="152399"/>
                  </a:lnTo>
                  <a:lnTo>
                    <a:pt x="241300" y="152399"/>
                  </a:lnTo>
                  <a:lnTo>
                    <a:pt x="292100" y="126999"/>
                  </a:lnTo>
                  <a:lnTo>
                    <a:pt x="330200" y="126999"/>
                  </a:lnTo>
                  <a:lnTo>
                    <a:pt x="330200" y="114299"/>
                  </a:lnTo>
                  <a:lnTo>
                    <a:pt x="368300" y="114299"/>
                  </a:lnTo>
                  <a:lnTo>
                    <a:pt x="393700" y="101599"/>
                  </a:lnTo>
                  <a:lnTo>
                    <a:pt x="419100" y="101599"/>
                  </a:lnTo>
                  <a:lnTo>
                    <a:pt x="431800" y="88899"/>
                  </a:lnTo>
                  <a:lnTo>
                    <a:pt x="444500" y="88899"/>
                  </a:lnTo>
                  <a:lnTo>
                    <a:pt x="508000" y="76199"/>
                  </a:lnTo>
                  <a:lnTo>
                    <a:pt x="546100" y="76199"/>
                  </a:lnTo>
                  <a:lnTo>
                    <a:pt x="558800" y="63499"/>
                  </a:lnTo>
                  <a:lnTo>
                    <a:pt x="635000" y="63499"/>
                  </a:lnTo>
                  <a:lnTo>
                    <a:pt x="647700" y="50799"/>
                  </a:lnTo>
                  <a:lnTo>
                    <a:pt x="749300" y="50799"/>
                  </a:lnTo>
                  <a:lnTo>
                    <a:pt x="774700" y="38099"/>
                  </a:lnTo>
                  <a:lnTo>
                    <a:pt x="901700" y="38099"/>
                  </a:lnTo>
                  <a:lnTo>
                    <a:pt x="939800" y="25399"/>
                  </a:lnTo>
                  <a:lnTo>
                    <a:pt x="1600200" y="25399"/>
                  </a:lnTo>
                  <a:close/>
                </a:path>
                <a:path w="2298700" h="647700">
                  <a:moveTo>
                    <a:pt x="2273300" y="402336"/>
                  </a:moveTo>
                  <a:lnTo>
                    <a:pt x="2273300" y="368299"/>
                  </a:lnTo>
                  <a:lnTo>
                    <a:pt x="2260600" y="380999"/>
                  </a:lnTo>
                  <a:lnTo>
                    <a:pt x="2260600" y="393699"/>
                  </a:lnTo>
                  <a:lnTo>
                    <a:pt x="2247900" y="393699"/>
                  </a:lnTo>
                  <a:lnTo>
                    <a:pt x="2247900" y="406399"/>
                  </a:lnTo>
                  <a:lnTo>
                    <a:pt x="2222500" y="431799"/>
                  </a:lnTo>
                  <a:lnTo>
                    <a:pt x="2209800" y="431799"/>
                  </a:lnTo>
                  <a:lnTo>
                    <a:pt x="2209800" y="444499"/>
                  </a:lnTo>
                  <a:lnTo>
                    <a:pt x="2197100" y="444499"/>
                  </a:lnTo>
                  <a:lnTo>
                    <a:pt x="2197100" y="457199"/>
                  </a:lnTo>
                  <a:lnTo>
                    <a:pt x="2171700" y="457199"/>
                  </a:lnTo>
                  <a:lnTo>
                    <a:pt x="2171700" y="469899"/>
                  </a:lnTo>
                  <a:lnTo>
                    <a:pt x="2159000" y="469899"/>
                  </a:lnTo>
                  <a:lnTo>
                    <a:pt x="2120900" y="495299"/>
                  </a:lnTo>
                  <a:lnTo>
                    <a:pt x="2108200" y="495299"/>
                  </a:lnTo>
                  <a:lnTo>
                    <a:pt x="2095500" y="507999"/>
                  </a:lnTo>
                  <a:lnTo>
                    <a:pt x="2070100" y="507999"/>
                  </a:lnTo>
                  <a:lnTo>
                    <a:pt x="2057400" y="520699"/>
                  </a:lnTo>
                  <a:lnTo>
                    <a:pt x="2032000" y="520699"/>
                  </a:lnTo>
                  <a:lnTo>
                    <a:pt x="2032000" y="533399"/>
                  </a:lnTo>
                  <a:lnTo>
                    <a:pt x="2006600" y="533399"/>
                  </a:lnTo>
                  <a:lnTo>
                    <a:pt x="1981200" y="546099"/>
                  </a:lnTo>
                  <a:lnTo>
                    <a:pt x="1955800" y="546099"/>
                  </a:lnTo>
                  <a:lnTo>
                    <a:pt x="1930400" y="558799"/>
                  </a:lnTo>
                  <a:lnTo>
                    <a:pt x="1892300" y="571499"/>
                  </a:lnTo>
                  <a:lnTo>
                    <a:pt x="1854200" y="571499"/>
                  </a:lnTo>
                  <a:lnTo>
                    <a:pt x="1841500" y="584199"/>
                  </a:lnTo>
                  <a:lnTo>
                    <a:pt x="1778000" y="584199"/>
                  </a:lnTo>
                  <a:lnTo>
                    <a:pt x="1765300" y="596899"/>
                  </a:lnTo>
                  <a:lnTo>
                    <a:pt x="1701800" y="596899"/>
                  </a:lnTo>
                  <a:lnTo>
                    <a:pt x="1689100" y="609599"/>
                  </a:lnTo>
                  <a:lnTo>
                    <a:pt x="1638300" y="609599"/>
                  </a:lnTo>
                  <a:lnTo>
                    <a:pt x="1587500" y="622299"/>
                  </a:lnTo>
                  <a:lnTo>
                    <a:pt x="1485900" y="622299"/>
                  </a:lnTo>
                  <a:lnTo>
                    <a:pt x="1473200" y="634999"/>
                  </a:lnTo>
                  <a:lnTo>
                    <a:pt x="1341298" y="634999"/>
                  </a:lnTo>
                  <a:lnTo>
                    <a:pt x="1397000" y="647699"/>
                  </a:lnTo>
                  <a:lnTo>
                    <a:pt x="1435100" y="646176"/>
                  </a:lnTo>
                  <a:lnTo>
                    <a:pt x="1536700" y="637032"/>
                  </a:lnTo>
                  <a:lnTo>
                    <a:pt x="1689100" y="618744"/>
                  </a:lnTo>
                  <a:lnTo>
                    <a:pt x="1739900" y="611124"/>
                  </a:lnTo>
                  <a:lnTo>
                    <a:pt x="1778000" y="603504"/>
                  </a:lnTo>
                  <a:lnTo>
                    <a:pt x="1828800" y="594360"/>
                  </a:lnTo>
                  <a:lnTo>
                    <a:pt x="1905000" y="576072"/>
                  </a:lnTo>
                  <a:lnTo>
                    <a:pt x="1955800" y="565404"/>
                  </a:lnTo>
                  <a:lnTo>
                    <a:pt x="1993900" y="554736"/>
                  </a:lnTo>
                  <a:lnTo>
                    <a:pt x="2019300" y="542544"/>
                  </a:lnTo>
                  <a:lnTo>
                    <a:pt x="2095500" y="518160"/>
                  </a:lnTo>
                  <a:lnTo>
                    <a:pt x="2120900" y="505968"/>
                  </a:lnTo>
                  <a:lnTo>
                    <a:pt x="2146300" y="492252"/>
                  </a:lnTo>
                  <a:lnTo>
                    <a:pt x="2159000" y="486156"/>
                  </a:lnTo>
                  <a:lnTo>
                    <a:pt x="2171700" y="478536"/>
                  </a:lnTo>
                  <a:lnTo>
                    <a:pt x="2184400" y="472440"/>
                  </a:lnTo>
                  <a:lnTo>
                    <a:pt x="2235200" y="441960"/>
                  </a:lnTo>
                  <a:lnTo>
                    <a:pt x="2235200" y="434340"/>
                  </a:lnTo>
                  <a:lnTo>
                    <a:pt x="2260600" y="409956"/>
                  </a:lnTo>
                  <a:lnTo>
                    <a:pt x="2273300" y="402336"/>
                  </a:lnTo>
                  <a:close/>
                </a:path>
                <a:path w="2298700" h="647700">
                  <a:moveTo>
                    <a:pt x="2273300" y="292099"/>
                  </a:moveTo>
                  <a:lnTo>
                    <a:pt x="2273300" y="254508"/>
                  </a:lnTo>
                  <a:lnTo>
                    <a:pt x="2260600" y="245364"/>
                  </a:lnTo>
                  <a:lnTo>
                    <a:pt x="2247900" y="230124"/>
                  </a:lnTo>
                  <a:lnTo>
                    <a:pt x="2222500" y="207264"/>
                  </a:lnTo>
                  <a:lnTo>
                    <a:pt x="2184400" y="184404"/>
                  </a:lnTo>
                  <a:lnTo>
                    <a:pt x="2171700" y="178308"/>
                  </a:lnTo>
                  <a:lnTo>
                    <a:pt x="2159000" y="170688"/>
                  </a:lnTo>
                  <a:lnTo>
                    <a:pt x="2146300" y="164592"/>
                  </a:lnTo>
                  <a:lnTo>
                    <a:pt x="2120900" y="150876"/>
                  </a:lnTo>
                  <a:lnTo>
                    <a:pt x="2095500" y="138684"/>
                  </a:lnTo>
                  <a:lnTo>
                    <a:pt x="2019300" y="114300"/>
                  </a:lnTo>
                  <a:lnTo>
                    <a:pt x="1993900" y="102108"/>
                  </a:lnTo>
                  <a:lnTo>
                    <a:pt x="1955800" y="91440"/>
                  </a:lnTo>
                  <a:lnTo>
                    <a:pt x="1905000" y="80772"/>
                  </a:lnTo>
                  <a:lnTo>
                    <a:pt x="1828800" y="62484"/>
                  </a:lnTo>
                  <a:lnTo>
                    <a:pt x="1778000" y="53340"/>
                  </a:lnTo>
                  <a:lnTo>
                    <a:pt x="1739900" y="45720"/>
                  </a:lnTo>
                  <a:lnTo>
                    <a:pt x="1689100" y="38100"/>
                  </a:lnTo>
                  <a:lnTo>
                    <a:pt x="1638300" y="32004"/>
                  </a:lnTo>
                  <a:lnTo>
                    <a:pt x="1600200" y="25399"/>
                  </a:lnTo>
                  <a:lnTo>
                    <a:pt x="1358900" y="25399"/>
                  </a:lnTo>
                  <a:lnTo>
                    <a:pt x="1384300" y="38099"/>
                  </a:lnTo>
                  <a:lnTo>
                    <a:pt x="1498600" y="38099"/>
                  </a:lnTo>
                  <a:lnTo>
                    <a:pt x="1536700" y="50799"/>
                  </a:lnTo>
                  <a:lnTo>
                    <a:pt x="1638300" y="50799"/>
                  </a:lnTo>
                  <a:lnTo>
                    <a:pt x="1651000" y="63499"/>
                  </a:lnTo>
                  <a:lnTo>
                    <a:pt x="1727200" y="63499"/>
                  </a:lnTo>
                  <a:lnTo>
                    <a:pt x="1739900" y="76199"/>
                  </a:lnTo>
                  <a:lnTo>
                    <a:pt x="1790700" y="76199"/>
                  </a:lnTo>
                  <a:lnTo>
                    <a:pt x="1841500" y="88899"/>
                  </a:lnTo>
                  <a:lnTo>
                    <a:pt x="1854200" y="88899"/>
                  </a:lnTo>
                  <a:lnTo>
                    <a:pt x="1866900" y="101599"/>
                  </a:lnTo>
                  <a:lnTo>
                    <a:pt x="1917700" y="101599"/>
                  </a:lnTo>
                  <a:lnTo>
                    <a:pt x="1917700" y="114299"/>
                  </a:lnTo>
                  <a:lnTo>
                    <a:pt x="1955800" y="114299"/>
                  </a:lnTo>
                  <a:lnTo>
                    <a:pt x="1968500" y="126999"/>
                  </a:lnTo>
                  <a:lnTo>
                    <a:pt x="1993900" y="126999"/>
                  </a:lnTo>
                  <a:lnTo>
                    <a:pt x="2057400" y="152399"/>
                  </a:lnTo>
                  <a:lnTo>
                    <a:pt x="2070100" y="152399"/>
                  </a:lnTo>
                  <a:lnTo>
                    <a:pt x="2082800" y="165099"/>
                  </a:lnTo>
                  <a:lnTo>
                    <a:pt x="2108200" y="165099"/>
                  </a:lnTo>
                  <a:lnTo>
                    <a:pt x="2108200" y="177799"/>
                  </a:lnTo>
                  <a:lnTo>
                    <a:pt x="2120900" y="177799"/>
                  </a:lnTo>
                  <a:lnTo>
                    <a:pt x="2159000" y="190499"/>
                  </a:lnTo>
                  <a:lnTo>
                    <a:pt x="2159000" y="203199"/>
                  </a:lnTo>
                  <a:lnTo>
                    <a:pt x="2184400" y="203199"/>
                  </a:lnTo>
                  <a:lnTo>
                    <a:pt x="2184400" y="215899"/>
                  </a:lnTo>
                  <a:lnTo>
                    <a:pt x="2197100" y="215899"/>
                  </a:lnTo>
                  <a:lnTo>
                    <a:pt x="2197100" y="228599"/>
                  </a:lnTo>
                  <a:lnTo>
                    <a:pt x="2209800" y="228599"/>
                  </a:lnTo>
                  <a:lnTo>
                    <a:pt x="2247900" y="266699"/>
                  </a:lnTo>
                  <a:lnTo>
                    <a:pt x="2260600" y="266699"/>
                  </a:lnTo>
                  <a:lnTo>
                    <a:pt x="2260600" y="292099"/>
                  </a:lnTo>
                  <a:lnTo>
                    <a:pt x="2273300" y="292099"/>
                  </a:lnTo>
                  <a:close/>
                </a:path>
                <a:path w="2298700" h="647700">
                  <a:moveTo>
                    <a:pt x="2298700" y="356616"/>
                  </a:moveTo>
                  <a:lnTo>
                    <a:pt x="2298700" y="298704"/>
                  </a:lnTo>
                  <a:lnTo>
                    <a:pt x="2286000" y="289560"/>
                  </a:lnTo>
                  <a:lnTo>
                    <a:pt x="2286000" y="271272"/>
                  </a:lnTo>
                  <a:lnTo>
                    <a:pt x="2273300" y="262128"/>
                  </a:lnTo>
                  <a:lnTo>
                    <a:pt x="2273300" y="393192"/>
                  </a:lnTo>
                  <a:lnTo>
                    <a:pt x="2286000" y="365760"/>
                  </a:lnTo>
                  <a:lnTo>
                    <a:pt x="2298700" y="356616"/>
                  </a:lnTo>
                  <a:close/>
                </a:path>
              </a:pathLst>
            </a:custGeom>
            <a:solidFill>
              <a:srgbClr val="429AB2"/>
            </a:solidFill>
          </p:spPr>
          <p:txBody>
            <a:bodyPr wrap="square" lIns="0" tIns="0" rIns="0" bIns="0" rtlCol="0"/>
            <a:lstStyle/>
            <a:p>
              <a:endParaRPr sz="1630"/>
            </a:p>
          </p:txBody>
        </p:sp>
        <p:sp>
          <p:nvSpPr>
            <p:cNvPr id="12" name="object 12"/>
            <p:cNvSpPr/>
            <p:nvPr/>
          </p:nvSpPr>
          <p:spPr>
            <a:xfrm>
              <a:off x="5333878" y="4216908"/>
              <a:ext cx="2266315" cy="617220"/>
            </a:xfrm>
            <a:custGeom>
              <a:avLst/>
              <a:gdLst/>
              <a:ahLst/>
              <a:cxnLst/>
              <a:rect l="l" t="t" r="r" b="b"/>
              <a:pathLst>
                <a:path w="2266315" h="617220">
                  <a:moveTo>
                    <a:pt x="2266188" y="309372"/>
                  </a:moveTo>
                  <a:lnTo>
                    <a:pt x="2257356" y="270599"/>
                  </a:lnTo>
                  <a:lnTo>
                    <a:pt x="2231568" y="233253"/>
                  </a:lnTo>
                  <a:lnTo>
                    <a:pt x="2189885" y="197627"/>
                  </a:lnTo>
                  <a:lnTo>
                    <a:pt x="2133369" y="164011"/>
                  </a:lnTo>
                  <a:lnTo>
                    <a:pt x="2063080" y="132696"/>
                  </a:lnTo>
                  <a:lnTo>
                    <a:pt x="2023103" y="117993"/>
                  </a:lnTo>
                  <a:lnTo>
                    <a:pt x="1980081" y="103975"/>
                  </a:lnTo>
                  <a:lnTo>
                    <a:pt x="1934146" y="90678"/>
                  </a:lnTo>
                  <a:lnTo>
                    <a:pt x="1885432" y="78138"/>
                  </a:lnTo>
                  <a:lnTo>
                    <a:pt x="1834070" y="66392"/>
                  </a:lnTo>
                  <a:lnTo>
                    <a:pt x="1780195" y="55476"/>
                  </a:lnTo>
                  <a:lnTo>
                    <a:pt x="1723937" y="45427"/>
                  </a:lnTo>
                  <a:lnTo>
                    <a:pt x="1665430" y="36281"/>
                  </a:lnTo>
                  <a:lnTo>
                    <a:pt x="1604808" y="28075"/>
                  </a:lnTo>
                  <a:lnTo>
                    <a:pt x="1542201" y="20845"/>
                  </a:lnTo>
                  <a:lnTo>
                    <a:pt x="1477743" y="14627"/>
                  </a:lnTo>
                  <a:lnTo>
                    <a:pt x="1411567" y="9458"/>
                  </a:lnTo>
                  <a:lnTo>
                    <a:pt x="1343805" y="5375"/>
                  </a:lnTo>
                  <a:lnTo>
                    <a:pt x="1274590" y="2413"/>
                  </a:lnTo>
                  <a:lnTo>
                    <a:pt x="1204055" y="609"/>
                  </a:lnTo>
                  <a:lnTo>
                    <a:pt x="1132332" y="0"/>
                  </a:lnTo>
                  <a:lnTo>
                    <a:pt x="1060778" y="609"/>
                  </a:lnTo>
                  <a:lnTo>
                    <a:pt x="990398" y="2413"/>
                  </a:lnTo>
                  <a:lnTo>
                    <a:pt x="921327" y="5375"/>
                  </a:lnTo>
                  <a:lnTo>
                    <a:pt x="853697" y="9458"/>
                  </a:lnTo>
                  <a:lnTo>
                    <a:pt x="787641" y="14627"/>
                  </a:lnTo>
                  <a:lnTo>
                    <a:pt x="723293" y="20845"/>
                  </a:lnTo>
                  <a:lnTo>
                    <a:pt x="660785" y="28075"/>
                  </a:lnTo>
                  <a:lnTo>
                    <a:pt x="600251" y="36281"/>
                  </a:lnTo>
                  <a:lnTo>
                    <a:pt x="541824" y="45427"/>
                  </a:lnTo>
                  <a:lnTo>
                    <a:pt x="485637" y="55476"/>
                  </a:lnTo>
                  <a:lnTo>
                    <a:pt x="431824" y="66392"/>
                  </a:lnTo>
                  <a:lnTo>
                    <a:pt x="380517" y="78138"/>
                  </a:lnTo>
                  <a:lnTo>
                    <a:pt x="331851" y="90678"/>
                  </a:lnTo>
                  <a:lnTo>
                    <a:pt x="285957" y="103975"/>
                  </a:lnTo>
                  <a:lnTo>
                    <a:pt x="242969" y="117993"/>
                  </a:lnTo>
                  <a:lnTo>
                    <a:pt x="203020" y="132696"/>
                  </a:lnTo>
                  <a:lnTo>
                    <a:pt x="166244" y="148048"/>
                  </a:lnTo>
                  <a:lnTo>
                    <a:pt x="102743" y="180549"/>
                  </a:lnTo>
                  <a:lnTo>
                    <a:pt x="53529" y="215207"/>
                  </a:lnTo>
                  <a:lnTo>
                    <a:pt x="19670" y="251729"/>
                  </a:lnTo>
                  <a:lnTo>
                    <a:pt x="2229" y="289825"/>
                  </a:lnTo>
                  <a:lnTo>
                    <a:pt x="0" y="309372"/>
                  </a:lnTo>
                  <a:lnTo>
                    <a:pt x="2229" y="328749"/>
                  </a:lnTo>
                  <a:lnTo>
                    <a:pt x="19670" y="366545"/>
                  </a:lnTo>
                  <a:lnTo>
                    <a:pt x="53529" y="402815"/>
                  </a:lnTo>
                  <a:lnTo>
                    <a:pt x="102743" y="437264"/>
                  </a:lnTo>
                  <a:lnTo>
                    <a:pt x="166244" y="469597"/>
                  </a:lnTo>
                  <a:lnTo>
                    <a:pt x="203020" y="484878"/>
                  </a:lnTo>
                  <a:lnTo>
                    <a:pt x="242969" y="499518"/>
                  </a:lnTo>
                  <a:lnTo>
                    <a:pt x="285957" y="513482"/>
                  </a:lnTo>
                  <a:lnTo>
                    <a:pt x="331851" y="526732"/>
                  </a:lnTo>
                  <a:lnTo>
                    <a:pt x="380517" y="539231"/>
                  </a:lnTo>
                  <a:lnTo>
                    <a:pt x="431824" y="550943"/>
                  </a:lnTo>
                  <a:lnTo>
                    <a:pt x="485637" y="561830"/>
                  </a:lnTo>
                  <a:lnTo>
                    <a:pt x="541824" y="571855"/>
                  </a:lnTo>
                  <a:lnTo>
                    <a:pt x="600251" y="580982"/>
                  </a:lnTo>
                  <a:lnTo>
                    <a:pt x="660785" y="589174"/>
                  </a:lnTo>
                  <a:lnTo>
                    <a:pt x="723293" y="596393"/>
                  </a:lnTo>
                  <a:lnTo>
                    <a:pt x="787641" y="602603"/>
                  </a:lnTo>
                  <a:lnTo>
                    <a:pt x="853697" y="607766"/>
                  </a:lnTo>
                  <a:lnTo>
                    <a:pt x="921327" y="611847"/>
                  </a:lnTo>
                  <a:lnTo>
                    <a:pt x="990398" y="614807"/>
                  </a:lnTo>
                  <a:lnTo>
                    <a:pt x="1060778" y="616610"/>
                  </a:lnTo>
                  <a:lnTo>
                    <a:pt x="1132332" y="617220"/>
                  </a:lnTo>
                  <a:lnTo>
                    <a:pt x="1204055" y="616610"/>
                  </a:lnTo>
                  <a:lnTo>
                    <a:pt x="1274590" y="614807"/>
                  </a:lnTo>
                  <a:lnTo>
                    <a:pt x="1343805" y="611847"/>
                  </a:lnTo>
                  <a:lnTo>
                    <a:pt x="1411567" y="607766"/>
                  </a:lnTo>
                  <a:lnTo>
                    <a:pt x="1477743" y="602603"/>
                  </a:lnTo>
                  <a:lnTo>
                    <a:pt x="1542201" y="596393"/>
                  </a:lnTo>
                  <a:lnTo>
                    <a:pt x="1604808" y="589174"/>
                  </a:lnTo>
                  <a:lnTo>
                    <a:pt x="1665430" y="580982"/>
                  </a:lnTo>
                  <a:lnTo>
                    <a:pt x="1723937" y="571855"/>
                  </a:lnTo>
                  <a:lnTo>
                    <a:pt x="1780195" y="561830"/>
                  </a:lnTo>
                  <a:lnTo>
                    <a:pt x="1834070" y="550943"/>
                  </a:lnTo>
                  <a:lnTo>
                    <a:pt x="1885432" y="539231"/>
                  </a:lnTo>
                  <a:lnTo>
                    <a:pt x="1934146" y="526732"/>
                  </a:lnTo>
                  <a:lnTo>
                    <a:pt x="1980081" y="513482"/>
                  </a:lnTo>
                  <a:lnTo>
                    <a:pt x="2023103" y="499518"/>
                  </a:lnTo>
                  <a:lnTo>
                    <a:pt x="2063080" y="484878"/>
                  </a:lnTo>
                  <a:lnTo>
                    <a:pt x="2099880" y="469597"/>
                  </a:lnTo>
                  <a:lnTo>
                    <a:pt x="2163415" y="437264"/>
                  </a:lnTo>
                  <a:lnTo>
                    <a:pt x="2212647" y="402815"/>
                  </a:lnTo>
                  <a:lnTo>
                    <a:pt x="2246515" y="366545"/>
                  </a:lnTo>
                  <a:lnTo>
                    <a:pt x="2263957" y="328749"/>
                  </a:lnTo>
                  <a:lnTo>
                    <a:pt x="2266188" y="309372"/>
                  </a:lnTo>
                  <a:close/>
                </a:path>
              </a:pathLst>
            </a:custGeom>
            <a:solidFill>
              <a:srgbClr val="FFFFFF"/>
            </a:solidFill>
          </p:spPr>
          <p:txBody>
            <a:bodyPr wrap="square" lIns="0" tIns="0" rIns="0" bIns="0" rtlCol="0"/>
            <a:lstStyle/>
            <a:p>
              <a:endParaRPr sz="1630"/>
            </a:p>
          </p:txBody>
        </p:sp>
        <p:sp>
          <p:nvSpPr>
            <p:cNvPr id="13" name="object 13"/>
            <p:cNvSpPr/>
            <p:nvPr/>
          </p:nvSpPr>
          <p:spPr>
            <a:xfrm>
              <a:off x="5315590" y="4197096"/>
              <a:ext cx="2298700" cy="657225"/>
            </a:xfrm>
            <a:custGeom>
              <a:avLst/>
              <a:gdLst/>
              <a:ahLst/>
              <a:cxnLst/>
              <a:rect l="l" t="t" r="r" b="b"/>
              <a:pathLst>
                <a:path w="2298700" h="657225">
                  <a:moveTo>
                    <a:pt x="25400" y="402336"/>
                  </a:moveTo>
                  <a:lnTo>
                    <a:pt x="25400" y="256032"/>
                  </a:lnTo>
                  <a:lnTo>
                    <a:pt x="12700" y="263652"/>
                  </a:lnTo>
                  <a:lnTo>
                    <a:pt x="0" y="291084"/>
                  </a:lnTo>
                  <a:lnTo>
                    <a:pt x="0" y="367284"/>
                  </a:lnTo>
                  <a:lnTo>
                    <a:pt x="12700" y="394716"/>
                  </a:lnTo>
                  <a:lnTo>
                    <a:pt x="25400" y="402336"/>
                  </a:lnTo>
                  <a:close/>
                </a:path>
                <a:path w="2298700" h="657225">
                  <a:moveTo>
                    <a:pt x="38100" y="309372"/>
                  </a:moveTo>
                  <a:lnTo>
                    <a:pt x="38100" y="239268"/>
                  </a:lnTo>
                  <a:lnTo>
                    <a:pt x="25400" y="246888"/>
                  </a:lnTo>
                  <a:lnTo>
                    <a:pt x="25400" y="315468"/>
                  </a:lnTo>
                  <a:lnTo>
                    <a:pt x="38100" y="309372"/>
                  </a:lnTo>
                  <a:close/>
                </a:path>
                <a:path w="2298700" h="657225">
                  <a:moveTo>
                    <a:pt x="1137355" y="618574"/>
                  </a:moveTo>
                  <a:lnTo>
                    <a:pt x="1092200" y="617220"/>
                  </a:lnTo>
                  <a:lnTo>
                    <a:pt x="1028700" y="617220"/>
                  </a:lnTo>
                  <a:lnTo>
                    <a:pt x="914400" y="611124"/>
                  </a:lnTo>
                  <a:lnTo>
                    <a:pt x="812800" y="605028"/>
                  </a:lnTo>
                  <a:lnTo>
                    <a:pt x="762000" y="598932"/>
                  </a:lnTo>
                  <a:lnTo>
                    <a:pt x="711200" y="594360"/>
                  </a:lnTo>
                  <a:lnTo>
                    <a:pt x="660400" y="588264"/>
                  </a:lnTo>
                  <a:lnTo>
                    <a:pt x="558800" y="573024"/>
                  </a:lnTo>
                  <a:lnTo>
                    <a:pt x="520700" y="565404"/>
                  </a:lnTo>
                  <a:lnTo>
                    <a:pt x="469900" y="557784"/>
                  </a:lnTo>
                  <a:lnTo>
                    <a:pt x="431800" y="548640"/>
                  </a:lnTo>
                  <a:lnTo>
                    <a:pt x="393700" y="537972"/>
                  </a:lnTo>
                  <a:lnTo>
                    <a:pt x="342900" y="528828"/>
                  </a:lnTo>
                  <a:lnTo>
                    <a:pt x="317500" y="518160"/>
                  </a:lnTo>
                  <a:lnTo>
                    <a:pt x="279400" y="505968"/>
                  </a:lnTo>
                  <a:lnTo>
                    <a:pt x="241300" y="495300"/>
                  </a:lnTo>
                  <a:lnTo>
                    <a:pt x="215900" y="483108"/>
                  </a:lnTo>
                  <a:lnTo>
                    <a:pt x="152400" y="458724"/>
                  </a:lnTo>
                  <a:lnTo>
                    <a:pt x="139700" y="452628"/>
                  </a:lnTo>
                  <a:lnTo>
                    <a:pt x="127000" y="445008"/>
                  </a:lnTo>
                  <a:lnTo>
                    <a:pt x="114300" y="432816"/>
                  </a:lnTo>
                  <a:lnTo>
                    <a:pt x="101600" y="425196"/>
                  </a:lnTo>
                  <a:lnTo>
                    <a:pt x="88900" y="413004"/>
                  </a:lnTo>
                  <a:lnTo>
                    <a:pt x="76200" y="405384"/>
                  </a:lnTo>
                  <a:lnTo>
                    <a:pt x="63500" y="399288"/>
                  </a:lnTo>
                  <a:lnTo>
                    <a:pt x="50800" y="385572"/>
                  </a:lnTo>
                  <a:lnTo>
                    <a:pt x="50800" y="371856"/>
                  </a:lnTo>
                  <a:lnTo>
                    <a:pt x="38100" y="365760"/>
                  </a:lnTo>
                  <a:lnTo>
                    <a:pt x="38100" y="352044"/>
                  </a:lnTo>
                  <a:lnTo>
                    <a:pt x="25400" y="339852"/>
                  </a:lnTo>
                  <a:lnTo>
                    <a:pt x="25400" y="411480"/>
                  </a:lnTo>
                  <a:lnTo>
                    <a:pt x="50800" y="434340"/>
                  </a:lnTo>
                  <a:lnTo>
                    <a:pt x="63500" y="441960"/>
                  </a:lnTo>
                  <a:lnTo>
                    <a:pt x="63500" y="449580"/>
                  </a:lnTo>
                  <a:lnTo>
                    <a:pt x="101600" y="472440"/>
                  </a:lnTo>
                  <a:lnTo>
                    <a:pt x="114300" y="478536"/>
                  </a:lnTo>
                  <a:lnTo>
                    <a:pt x="127000" y="486156"/>
                  </a:lnTo>
                  <a:lnTo>
                    <a:pt x="139700" y="492252"/>
                  </a:lnTo>
                  <a:lnTo>
                    <a:pt x="165100" y="505968"/>
                  </a:lnTo>
                  <a:lnTo>
                    <a:pt x="203200" y="518160"/>
                  </a:lnTo>
                  <a:lnTo>
                    <a:pt x="228600" y="531876"/>
                  </a:lnTo>
                  <a:lnTo>
                    <a:pt x="266700" y="542544"/>
                  </a:lnTo>
                  <a:lnTo>
                    <a:pt x="304800" y="554736"/>
                  </a:lnTo>
                  <a:lnTo>
                    <a:pt x="381000" y="576072"/>
                  </a:lnTo>
                  <a:lnTo>
                    <a:pt x="457200" y="594360"/>
                  </a:lnTo>
                  <a:lnTo>
                    <a:pt x="508000" y="603504"/>
                  </a:lnTo>
                  <a:lnTo>
                    <a:pt x="558800" y="611124"/>
                  </a:lnTo>
                  <a:lnTo>
                    <a:pt x="596900" y="618744"/>
                  </a:lnTo>
                  <a:lnTo>
                    <a:pt x="647700" y="624840"/>
                  </a:lnTo>
                  <a:lnTo>
                    <a:pt x="698500" y="632460"/>
                  </a:lnTo>
                  <a:lnTo>
                    <a:pt x="800100" y="641604"/>
                  </a:lnTo>
                  <a:lnTo>
                    <a:pt x="863600" y="646176"/>
                  </a:lnTo>
                  <a:lnTo>
                    <a:pt x="914400" y="649224"/>
                  </a:lnTo>
                  <a:lnTo>
                    <a:pt x="1028700" y="655320"/>
                  </a:lnTo>
                  <a:lnTo>
                    <a:pt x="1092200" y="655320"/>
                  </a:lnTo>
                  <a:lnTo>
                    <a:pt x="1130300" y="656463"/>
                  </a:lnTo>
                  <a:lnTo>
                    <a:pt x="1130300" y="620268"/>
                  </a:lnTo>
                  <a:lnTo>
                    <a:pt x="1137355" y="618574"/>
                  </a:lnTo>
                  <a:close/>
                </a:path>
                <a:path w="2298700" h="657225">
                  <a:moveTo>
                    <a:pt x="63500" y="263652"/>
                  </a:moveTo>
                  <a:lnTo>
                    <a:pt x="63500" y="214884"/>
                  </a:lnTo>
                  <a:lnTo>
                    <a:pt x="38100" y="230124"/>
                  </a:lnTo>
                  <a:lnTo>
                    <a:pt x="38100" y="289560"/>
                  </a:lnTo>
                  <a:lnTo>
                    <a:pt x="50800" y="283464"/>
                  </a:lnTo>
                  <a:lnTo>
                    <a:pt x="50800" y="271272"/>
                  </a:lnTo>
                  <a:lnTo>
                    <a:pt x="63500" y="263652"/>
                  </a:lnTo>
                  <a:close/>
                </a:path>
                <a:path w="2298700" h="657225">
                  <a:moveTo>
                    <a:pt x="2273300" y="402336"/>
                  </a:moveTo>
                  <a:lnTo>
                    <a:pt x="2273300" y="254508"/>
                  </a:lnTo>
                  <a:lnTo>
                    <a:pt x="2260600" y="245364"/>
                  </a:lnTo>
                  <a:lnTo>
                    <a:pt x="2247900" y="230124"/>
                  </a:lnTo>
                  <a:lnTo>
                    <a:pt x="2222500" y="207264"/>
                  </a:lnTo>
                  <a:lnTo>
                    <a:pt x="2184400" y="184404"/>
                  </a:lnTo>
                  <a:lnTo>
                    <a:pt x="2171700" y="178308"/>
                  </a:lnTo>
                  <a:lnTo>
                    <a:pt x="2159000" y="170688"/>
                  </a:lnTo>
                  <a:lnTo>
                    <a:pt x="2146300" y="164592"/>
                  </a:lnTo>
                  <a:lnTo>
                    <a:pt x="2120900" y="150876"/>
                  </a:lnTo>
                  <a:lnTo>
                    <a:pt x="2095500" y="138684"/>
                  </a:lnTo>
                  <a:lnTo>
                    <a:pt x="2019300" y="114300"/>
                  </a:lnTo>
                  <a:lnTo>
                    <a:pt x="1993900" y="102108"/>
                  </a:lnTo>
                  <a:lnTo>
                    <a:pt x="1955800" y="91440"/>
                  </a:lnTo>
                  <a:lnTo>
                    <a:pt x="1905000" y="80772"/>
                  </a:lnTo>
                  <a:lnTo>
                    <a:pt x="1828800" y="62484"/>
                  </a:lnTo>
                  <a:lnTo>
                    <a:pt x="1778000" y="53340"/>
                  </a:lnTo>
                  <a:lnTo>
                    <a:pt x="1739900" y="45720"/>
                  </a:lnTo>
                  <a:lnTo>
                    <a:pt x="1689100" y="38100"/>
                  </a:lnTo>
                  <a:lnTo>
                    <a:pt x="1638300" y="32004"/>
                  </a:lnTo>
                  <a:lnTo>
                    <a:pt x="1587500" y="24384"/>
                  </a:lnTo>
                  <a:lnTo>
                    <a:pt x="1435100" y="10668"/>
                  </a:lnTo>
                  <a:lnTo>
                    <a:pt x="1371600" y="7620"/>
                  </a:lnTo>
                  <a:lnTo>
                    <a:pt x="1320800" y="4572"/>
                  </a:lnTo>
                  <a:lnTo>
                    <a:pt x="1257300" y="3048"/>
                  </a:lnTo>
                  <a:lnTo>
                    <a:pt x="1206500" y="1524"/>
                  </a:lnTo>
                  <a:lnTo>
                    <a:pt x="1143000" y="0"/>
                  </a:lnTo>
                  <a:lnTo>
                    <a:pt x="1092200" y="1524"/>
                  </a:lnTo>
                  <a:lnTo>
                    <a:pt x="1028700" y="1524"/>
                  </a:lnTo>
                  <a:lnTo>
                    <a:pt x="965200" y="4572"/>
                  </a:lnTo>
                  <a:lnTo>
                    <a:pt x="863600" y="10668"/>
                  </a:lnTo>
                  <a:lnTo>
                    <a:pt x="800100" y="15240"/>
                  </a:lnTo>
                  <a:lnTo>
                    <a:pt x="749300" y="19812"/>
                  </a:lnTo>
                  <a:lnTo>
                    <a:pt x="596900" y="38100"/>
                  </a:lnTo>
                  <a:lnTo>
                    <a:pt x="508000" y="53340"/>
                  </a:lnTo>
                  <a:lnTo>
                    <a:pt x="457200" y="62484"/>
                  </a:lnTo>
                  <a:lnTo>
                    <a:pt x="381000" y="80772"/>
                  </a:lnTo>
                  <a:lnTo>
                    <a:pt x="304800" y="102108"/>
                  </a:lnTo>
                  <a:lnTo>
                    <a:pt x="228600" y="126492"/>
                  </a:lnTo>
                  <a:lnTo>
                    <a:pt x="203200" y="138684"/>
                  </a:lnTo>
                  <a:lnTo>
                    <a:pt x="165100" y="150876"/>
                  </a:lnTo>
                  <a:lnTo>
                    <a:pt x="139700" y="164592"/>
                  </a:lnTo>
                  <a:lnTo>
                    <a:pt x="127000" y="170688"/>
                  </a:lnTo>
                  <a:lnTo>
                    <a:pt x="101600" y="185928"/>
                  </a:lnTo>
                  <a:lnTo>
                    <a:pt x="88900" y="192024"/>
                  </a:lnTo>
                  <a:lnTo>
                    <a:pt x="63500" y="207264"/>
                  </a:lnTo>
                  <a:lnTo>
                    <a:pt x="63500" y="257556"/>
                  </a:lnTo>
                  <a:lnTo>
                    <a:pt x="76200" y="251460"/>
                  </a:lnTo>
                  <a:lnTo>
                    <a:pt x="88900" y="243840"/>
                  </a:lnTo>
                  <a:lnTo>
                    <a:pt x="88900" y="237744"/>
                  </a:lnTo>
                  <a:lnTo>
                    <a:pt x="101600" y="230124"/>
                  </a:lnTo>
                  <a:lnTo>
                    <a:pt x="127000" y="217932"/>
                  </a:lnTo>
                  <a:lnTo>
                    <a:pt x="139700" y="210312"/>
                  </a:lnTo>
                  <a:lnTo>
                    <a:pt x="139700" y="204216"/>
                  </a:lnTo>
                  <a:lnTo>
                    <a:pt x="177800" y="185928"/>
                  </a:lnTo>
                  <a:lnTo>
                    <a:pt x="215900" y="173736"/>
                  </a:lnTo>
                  <a:lnTo>
                    <a:pt x="241300" y="161544"/>
                  </a:lnTo>
                  <a:lnTo>
                    <a:pt x="279400" y="150876"/>
                  </a:lnTo>
                  <a:lnTo>
                    <a:pt x="317500" y="138684"/>
                  </a:lnTo>
                  <a:lnTo>
                    <a:pt x="342900" y="128016"/>
                  </a:lnTo>
                  <a:lnTo>
                    <a:pt x="393700" y="118872"/>
                  </a:lnTo>
                  <a:lnTo>
                    <a:pt x="431800" y="108204"/>
                  </a:lnTo>
                  <a:lnTo>
                    <a:pt x="469900" y="99060"/>
                  </a:lnTo>
                  <a:lnTo>
                    <a:pt x="520700" y="91440"/>
                  </a:lnTo>
                  <a:lnTo>
                    <a:pt x="558800" y="83820"/>
                  </a:lnTo>
                  <a:lnTo>
                    <a:pt x="660400" y="68580"/>
                  </a:lnTo>
                  <a:lnTo>
                    <a:pt x="711200" y="62484"/>
                  </a:lnTo>
                  <a:lnTo>
                    <a:pt x="863600" y="48768"/>
                  </a:lnTo>
                  <a:lnTo>
                    <a:pt x="914400" y="45720"/>
                  </a:lnTo>
                  <a:lnTo>
                    <a:pt x="1028700" y="39624"/>
                  </a:lnTo>
                  <a:lnTo>
                    <a:pt x="1092200" y="39624"/>
                  </a:lnTo>
                  <a:lnTo>
                    <a:pt x="1143000" y="38100"/>
                  </a:lnTo>
                  <a:lnTo>
                    <a:pt x="1206500" y="39624"/>
                  </a:lnTo>
                  <a:lnTo>
                    <a:pt x="1320800" y="42672"/>
                  </a:lnTo>
                  <a:lnTo>
                    <a:pt x="1422400" y="48768"/>
                  </a:lnTo>
                  <a:lnTo>
                    <a:pt x="1485900" y="53340"/>
                  </a:lnTo>
                  <a:lnTo>
                    <a:pt x="1587500" y="62484"/>
                  </a:lnTo>
                  <a:lnTo>
                    <a:pt x="1638300" y="68580"/>
                  </a:lnTo>
                  <a:lnTo>
                    <a:pt x="1676400" y="76200"/>
                  </a:lnTo>
                  <a:lnTo>
                    <a:pt x="1778000" y="91440"/>
                  </a:lnTo>
                  <a:lnTo>
                    <a:pt x="1816100" y="99060"/>
                  </a:lnTo>
                  <a:lnTo>
                    <a:pt x="1866900" y="108204"/>
                  </a:lnTo>
                  <a:lnTo>
                    <a:pt x="1905000" y="118872"/>
                  </a:lnTo>
                  <a:lnTo>
                    <a:pt x="1943100" y="128016"/>
                  </a:lnTo>
                  <a:lnTo>
                    <a:pt x="1981200" y="138684"/>
                  </a:lnTo>
                  <a:lnTo>
                    <a:pt x="2006600" y="150876"/>
                  </a:lnTo>
                  <a:lnTo>
                    <a:pt x="2044700" y="161544"/>
                  </a:lnTo>
                  <a:lnTo>
                    <a:pt x="2082800" y="173736"/>
                  </a:lnTo>
                  <a:lnTo>
                    <a:pt x="2146300" y="204216"/>
                  </a:lnTo>
                  <a:lnTo>
                    <a:pt x="2159000" y="211836"/>
                  </a:lnTo>
                  <a:lnTo>
                    <a:pt x="2184400" y="224028"/>
                  </a:lnTo>
                  <a:lnTo>
                    <a:pt x="2184400" y="231648"/>
                  </a:lnTo>
                  <a:lnTo>
                    <a:pt x="2209800" y="243840"/>
                  </a:lnTo>
                  <a:lnTo>
                    <a:pt x="2209800" y="251460"/>
                  </a:lnTo>
                  <a:lnTo>
                    <a:pt x="2222500" y="257556"/>
                  </a:lnTo>
                  <a:lnTo>
                    <a:pt x="2235200" y="265176"/>
                  </a:lnTo>
                  <a:lnTo>
                    <a:pt x="2235200" y="278892"/>
                  </a:lnTo>
                  <a:lnTo>
                    <a:pt x="2247900" y="291084"/>
                  </a:lnTo>
                  <a:lnTo>
                    <a:pt x="2247900" y="304800"/>
                  </a:lnTo>
                  <a:lnTo>
                    <a:pt x="2260600" y="310896"/>
                  </a:lnTo>
                  <a:lnTo>
                    <a:pt x="2260600" y="409956"/>
                  </a:lnTo>
                  <a:lnTo>
                    <a:pt x="2273300" y="402336"/>
                  </a:lnTo>
                  <a:close/>
                </a:path>
                <a:path w="2298700" h="657225">
                  <a:moveTo>
                    <a:pt x="1143000" y="618744"/>
                  </a:moveTo>
                  <a:lnTo>
                    <a:pt x="1137355" y="618574"/>
                  </a:lnTo>
                  <a:lnTo>
                    <a:pt x="1130300" y="620268"/>
                  </a:lnTo>
                  <a:lnTo>
                    <a:pt x="1130300" y="643128"/>
                  </a:lnTo>
                  <a:lnTo>
                    <a:pt x="1143000" y="618744"/>
                  </a:lnTo>
                  <a:close/>
                </a:path>
                <a:path w="2298700" h="657225">
                  <a:moveTo>
                    <a:pt x="1155700" y="656844"/>
                  </a:moveTo>
                  <a:lnTo>
                    <a:pt x="1155700" y="655320"/>
                  </a:lnTo>
                  <a:lnTo>
                    <a:pt x="1143000" y="655320"/>
                  </a:lnTo>
                  <a:lnTo>
                    <a:pt x="1143000" y="618744"/>
                  </a:lnTo>
                  <a:lnTo>
                    <a:pt x="1130300" y="643128"/>
                  </a:lnTo>
                  <a:lnTo>
                    <a:pt x="1130300" y="656463"/>
                  </a:lnTo>
                  <a:lnTo>
                    <a:pt x="1143000" y="656844"/>
                  </a:lnTo>
                  <a:lnTo>
                    <a:pt x="1155700" y="656844"/>
                  </a:lnTo>
                  <a:close/>
                </a:path>
                <a:path w="2298700" h="657225">
                  <a:moveTo>
                    <a:pt x="2235200" y="441960"/>
                  </a:moveTo>
                  <a:lnTo>
                    <a:pt x="2235200" y="385572"/>
                  </a:lnTo>
                  <a:lnTo>
                    <a:pt x="2222500" y="393192"/>
                  </a:lnTo>
                  <a:lnTo>
                    <a:pt x="2209800" y="406908"/>
                  </a:lnTo>
                  <a:lnTo>
                    <a:pt x="2209800" y="413004"/>
                  </a:lnTo>
                  <a:lnTo>
                    <a:pt x="2197100" y="419100"/>
                  </a:lnTo>
                  <a:lnTo>
                    <a:pt x="2184400" y="426720"/>
                  </a:lnTo>
                  <a:lnTo>
                    <a:pt x="2171700" y="432816"/>
                  </a:lnTo>
                  <a:lnTo>
                    <a:pt x="2171700" y="438912"/>
                  </a:lnTo>
                  <a:lnTo>
                    <a:pt x="2159000" y="446532"/>
                  </a:lnTo>
                  <a:lnTo>
                    <a:pt x="2082800" y="483108"/>
                  </a:lnTo>
                  <a:lnTo>
                    <a:pt x="2006600" y="507492"/>
                  </a:lnTo>
                  <a:lnTo>
                    <a:pt x="1981200" y="518160"/>
                  </a:lnTo>
                  <a:lnTo>
                    <a:pt x="1943100" y="528828"/>
                  </a:lnTo>
                  <a:lnTo>
                    <a:pt x="1905000" y="537972"/>
                  </a:lnTo>
                  <a:lnTo>
                    <a:pt x="1854200" y="548640"/>
                  </a:lnTo>
                  <a:lnTo>
                    <a:pt x="1816100" y="557784"/>
                  </a:lnTo>
                  <a:lnTo>
                    <a:pt x="1778000" y="565404"/>
                  </a:lnTo>
                  <a:lnTo>
                    <a:pt x="1676400" y="580644"/>
                  </a:lnTo>
                  <a:lnTo>
                    <a:pt x="1638300" y="588264"/>
                  </a:lnTo>
                  <a:lnTo>
                    <a:pt x="1587500" y="594360"/>
                  </a:lnTo>
                  <a:lnTo>
                    <a:pt x="1536700" y="598932"/>
                  </a:lnTo>
                  <a:lnTo>
                    <a:pt x="1422400" y="608076"/>
                  </a:lnTo>
                  <a:lnTo>
                    <a:pt x="1320800" y="614172"/>
                  </a:lnTo>
                  <a:lnTo>
                    <a:pt x="1257300" y="615696"/>
                  </a:lnTo>
                  <a:lnTo>
                    <a:pt x="1206500" y="617220"/>
                  </a:lnTo>
                  <a:lnTo>
                    <a:pt x="1143000" y="617220"/>
                  </a:lnTo>
                  <a:lnTo>
                    <a:pt x="1137355" y="618574"/>
                  </a:lnTo>
                  <a:lnTo>
                    <a:pt x="1143000" y="618744"/>
                  </a:lnTo>
                  <a:lnTo>
                    <a:pt x="1143000" y="655320"/>
                  </a:lnTo>
                  <a:lnTo>
                    <a:pt x="1168400" y="630936"/>
                  </a:lnTo>
                  <a:lnTo>
                    <a:pt x="1168400" y="655320"/>
                  </a:lnTo>
                  <a:lnTo>
                    <a:pt x="1206500" y="655320"/>
                  </a:lnTo>
                  <a:lnTo>
                    <a:pt x="1257300" y="653796"/>
                  </a:lnTo>
                  <a:lnTo>
                    <a:pt x="1320800" y="652272"/>
                  </a:lnTo>
                  <a:lnTo>
                    <a:pt x="1371600" y="649224"/>
                  </a:lnTo>
                  <a:lnTo>
                    <a:pt x="1435100" y="646176"/>
                  </a:lnTo>
                  <a:lnTo>
                    <a:pt x="1536700" y="637032"/>
                  </a:lnTo>
                  <a:lnTo>
                    <a:pt x="1689100" y="618744"/>
                  </a:lnTo>
                  <a:lnTo>
                    <a:pt x="1739900" y="611124"/>
                  </a:lnTo>
                  <a:lnTo>
                    <a:pt x="1778000" y="603504"/>
                  </a:lnTo>
                  <a:lnTo>
                    <a:pt x="1828800" y="594360"/>
                  </a:lnTo>
                  <a:lnTo>
                    <a:pt x="1905000" y="576072"/>
                  </a:lnTo>
                  <a:lnTo>
                    <a:pt x="1955800" y="565404"/>
                  </a:lnTo>
                  <a:lnTo>
                    <a:pt x="1993900" y="554736"/>
                  </a:lnTo>
                  <a:lnTo>
                    <a:pt x="2019300" y="542544"/>
                  </a:lnTo>
                  <a:lnTo>
                    <a:pt x="2095500" y="518160"/>
                  </a:lnTo>
                  <a:lnTo>
                    <a:pt x="2120900" y="505968"/>
                  </a:lnTo>
                  <a:lnTo>
                    <a:pt x="2146300" y="492252"/>
                  </a:lnTo>
                  <a:lnTo>
                    <a:pt x="2159000" y="486156"/>
                  </a:lnTo>
                  <a:lnTo>
                    <a:pt x="2171700" y="478536"/>
                  </a:lnTo>
                  <a:lnTo>
                    <a:pt x="2184400" y="472440"/>
                  </a:lnTo>
                  <a:lnTo>
                    <a:pt x="2235200" y="441960"/>
                  </a:lnTo>
                  <a:close/>
                </a:path>
                <a:path w="2298700" h="657225">
                  <a:moveTo>
                    <a:pt x="1168400" y="643128"/>
                  </a:moveTo>
                  <a:lnTo>
                    <a:pt x="1168400" y="630936"/>
                  </a:lnTo>
                  <a:lnTo>
                    <a:pt x="1143000" y="655320"/>
                  </a:lnTo>
                  <a:lnTo>
                    <a:pt x="1155700" y="655320"/>
                  </a:lnTo>
                  <a:lnTo>
                    <a:pt x="1155700" y="647700"/>
                  </a:lnTo>
                  <a:lnTo>
                    <a:pt x="1168400" y="643128"/>
                  </a:lnTo>
                  <a:close/>
                </a:path>
                <a:path w="2298700" h="657225">
                  <a:moveTo>
                    <a:pt x="1168400" y="655320"/>
                  </a:moveTo>
                  <a:lnTo>
                    <a:pt x="1168400" y="643128"/>
                  </a:lnTo>
                  <a:lnTo>
                    <a:pt x="1155700" y="647700"/>
                  </a:lnTo>
                  <a:lnTo>
                    <a:pt x="1155700" y="655320"/>
                  </a:lnTo>
                  <a:lnTo>
                    <a:pt x="1168400" y="655320"/>
                  </a:lnTo>
                  <a:close/>
                </a:path>
                <a:path w="2298700" h="657225">
                  <a:moveTo>
                    <a:pt x="2260600" y="409956"/>
                  </a:moveTo>
                  <a:lnTo>
                    <a:pt x="2260600" y="347472"/>
                  </a:lnTo>
                  <a:lnTo>
                    <a:pt x="2247900" y="359664"/>
                  </a:lnTo>
                  <a:lnTo>
                    <a:pt x="2247900" y="373380"/>
                  </a:lnTo>
                  <a:lnTo>
                    <a:pt x="2235200" y="379476"/>
                  </a:lnTo>
                  <a:lnTo>
                    <a:pt x="2235200" y="434340"/>
                  </a:lnTo>
                  <a:lnTo>
                    <a:pt x="2260600" y="409956"/>
                  </a:lnTo>
                  <a:close/>
                </a:path>
                <a:path w="2298700" h="657225">
                  <a:moveTo>
                    <a:pt x="2298700" y="356616"/>
                  </a:moveTo>
                  <a:lnTo>
                    <a:pt x="2298700" y="298704"/>
                  </a:lnTo>
                  <a:lnTo>
                    <a:pt x="2286000" y="289560"/>
                  </a:lnTo>
                  <a:lnTo>
                    <a:pt x="2286000" y="271272"/>
                  </a:lnTo>
                  <a:lnTo>
                    <a:pt x="2273300" y="262128"/>
                  </a:lnTo>
                  <a:lnTo>
                    <a:pt x="2273300" y="393192"/>
                  </a:lnTo>
                  <a:lnTo>
                    <a:pt x="2286000" y="365760"/>
                  </a:lnTo>
                  <a:lnTo>
                    <a:pt x="2298700" y="356616"/>
                  </a:lnTo>
                  <a:close/>
                </a:path>
              </a:pathLst>
            </a:custGeom>
            <a:solidFill>
              <a:srgbClr val="429AB2"/>
            </a:solidFill>
          </p:spPr>
          <p:txBody>
            <a:bodyPr wrap="square" lIns="0" tIns="0" rIns="0" bIns="0" rtlCol="0"/>
            <a:lstStyle/>
            <a:p>
              <a:endParaRPr sz="1630"/>
            </a:p>
          </p:txBody>
        </p:sp>
        <p:pic>
          <p:nvPicPr>
            <p:cNvPr id="14" name="object 14"/>
            <p:cNvPicPr/>
            <p:nvPr/>
          </p:nvPicPr>
          <p:blipFill>
            <a:blip r:embed="rId4" cstate="print"/>
            <a:stretch>
              <a:fillRect/>
            </a:stretch>
          </p:blipFill>
          <p:spPr>
            <a:xfrm>
              <a:off x="4962022" y="5055108"/>
              <a:ext cx="2565400" cy="691896"/>
            </a:xfrm>
            <a:prstGeom prst="rect">
              <a:avLst/>
            </a:prstGeom>
          </p:spPr>
        </p:pic>
        <p:pic>
          <p:nvPicPr>
            <p:cNvPr id="15" name="object 15"/>
            <p:cNvPicPr/>
            <p:nvPr/>
          </p:nvPicPr>
          <p:blipFill>
            <a:blip r:embed="rId5" cstate="print"/>
            <a:stretch>
              <a:fillRect/>
            </a:stretch>
          </p:blipFill>
          <p:spPr>
            <a:xfrm>
              <a:off x="4146682" y="5835396"/>
              <a:ext cx="3124200" cy="844296"/>
            </a:xfrm>
            <a:prstGeom prst="rect">
              <a:avLst/>
            </a:prstGeom>
          </p:spPr>
        </p:pic>
      </p:grpSp>
      <p:sp>
        <p:nvSpPr>
          <p:cNvPr id="16" name="object 16"/>
          <p:cNvSpPr txBox="1"/>
          <p:nvPr/>
        </p:nvSpPr>
        <p:spPr>
          <a:xfrm>
            <a:off x="5456506" y="3867657"/>
            <a:ext cx="2237055" cy="2047161"/>
          </a:xfrm>
          <a:prstGeom prst="rect">
            <a:avLst/>
          </a:prstGeom>
        </p:spPr>
        <p:txBody>
          <a:bodyPr vert="horz" wrap="square" lIns="0" tIns="42035" rIns="0" bIns="0" rtlCol="0">
            <a:spAutoFit/>
          </a:bodyPr>
          <a:lstStyle/>
          <a:p>
            <a:pPr marL="1203960" marR="126365" indent="177800">
              <a:lnSpc>
                <a:spcPts val="1505"/>
              </a:lnSpc>
              <a:spcBef>
                <a:spcPts val="330"/>
              </a:spcBef>
            </a:pPr>
            <a:r>
              <a:rPr sz="1450" b="1" spc="-5" dirty="0">
                <a:latin typeface="Times New Roman" panose="02020603050405020304"/>
                <a:cs typeface="Times New Roman" panose="02020603050405020304"/>
              </a:rPr>
              <a:t>Binary </a:t>
            </a:r>
            <a:r>
              <a:rPr sz="1450" b="1" dirty="0">
                <a:latin typeface="Times New Roman" panose="02020603050405020304"/>
                <a:cs typeface="Times New Roman" panose="02020603050405020304"/>
              </a:rPr>
              <a:t> </a:t>
            </a:r>
            <a:r>
              <a:rPr sz="1450" b="1" spc="-9" dirty="0">
                <a:latin typeface="Times New Roman" panose="02020603050405020304"/>
                <a:cs typeface="Times New Roman" panose="02020603050405020304"/>
              </a:rPr>
              <a:t>e</a:t>
            </a:r>
            <a:r>
              <a:rPr sz="1450" b="1" dirty="0">
                <a:latin typeface="Times New Roman" panose="02020603050405020304"/>
                <a:cs typeface="Times New Roman" panose="02020603050405020304"/>
              </a:rPr>
              <a:t>x</a:t>
            </a:r>
            <a:r>
              <a:rPr sz="1450" b="1" spc="-9" dirty="0">
                <a:latin typeface="Times New Roman" panose="02020603050405020304"/>
                <a:cs typeface="Times New Roman" panose="02020603050405020304"/>
              </a:rPr>
              <a:t>ec</a:t>
            </a:r>
            <a:r>
              <a:rPr sz="1450" b="1" spc="-5" dirty="0">
                <a:latin typeface="Times New Roman" panose="02020603050405020304"/>
                <a:cs typeface="Times New Roman" panose="02020603050405020304"/>
              </a:rPr>
              <a:t>u</a:t>
            </a:r>
            <a:r>
              <a:rPr sz="1450" b="1" spc="-9" dirty="0">
                <a:latin typeface="Times New Roman" panose="02020603050405020304"/>
                <a:cs typeface="Times New Roman" panose="02020603050405020304"/>
              </a:rPr>
              <a:t>t</a:t>
            </a:r>
            <a:r>
              <a:rPr sz="1450" b="1" dirty="0">
                <a:latin typeface="Times New Roman" panose="02020603050405020304"/>
                <a:cs typeface="Times New Roman" panose="02020603050405020304"/>
              </a:rPr>
              <a:t>a</a:t>
            </a:r>
            <a:r>
              <a:rPr sz="1450" b="1" spc="-5" dirty="0">
                <a:latin typeface="Times New Roman" panose="02020603050405020304"/>
                <a:cs typeface="Times New Roman" panose="02020603050405020304"/>
              </a:rPr>
              <a:t>bl</a:t>
            </a:r>
            <a:r>
              <a:rPr sz="1450" b="1" spc="-9" dirty="0">
                <a:latin typeface="Times New Roman" panose="02020603050405020304"/>
                <a:cs typeface="Times New Roman" panose="02020603050405020304"/>
              </a:rPr>
              <a:t>e</a:t>
            </a:r>
            <a:r>
              <a:rPr sz="1450" b="1" spc="-5" dirty="0">
                <a:latin typeface="Times New Roman" panose="02020603050405020304"/>
                <a:cs typeface="Times New Roman" panose="02020603050405020304"/>
              </a:rPr>
              <a:t>s</a:t>
            </a:r>
            <a:endParaRPr sz="1450">
              <a:latin typeface="Times New Roman" panose="02020603050405020304"/>
              <a:cs typeface="Times New Roman" panose="02020603050405020304"/>
            </a:endParaRPr>
          </a:p>
          <a:p>
            <a:pPr>
              <a:lnSpc>
                <a:spcPct val="100000"/>
              </a:lnSpc>
            </a:pPr>
            <a:endParaRPr sz="1540">
              <a:latin typeface="Times New Roman" panose="02020603050405020304"/>
              <a:cs typeface="Times New Roman" panose="02020603050405020304"/>
            </a:endParaRPr>
          </a:p>
          <a:p>
            <a:pPr>
              <a:spcBef>
                <a:spcPts val="35"/>
              </a:spcBef>
            </a:pPr>
            <a:endParaRPr sz="1680">
              <a:latin typeface="Times New Roman" panose="02020603050405020304"/>
              <a:cs typeface="Times New Roman" panose="02020603050405020304"/>
            </a:endParaRPr>
          </a:p>
          <a:p>
            <a:pPr marL="683895">
              <a:spcBef>
                <a:spcPts val="5"/>
              </a:spcBef>
            </a:pPr>
            <a:r>
              <a:rPr sz="1450" b="1" spc="-5" dirty="0">
                <a:latin typeface="Times New Roman" panose="02020603050405020304"/>
                <a:cs typeface="Times New Roman" panose="02020603050405020304"/>
              </a:rPr>
              <a:t>Mark-up</a:t>
            </a:r>
            <a:r>
              <a:rPr sz="1450" b="1" spc="-32"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languages</a:t>
            </a:r>
            <a:endParaRPr sz="1450">
              <a:latin typeface="Times New Roman" panose="02020603050405020304"/>
              <a:cs typeface="Times New Roman" panose="02020603050405020304"/>
            </a:endParaRPr>
          </a:p>
          <a:p>
            <a:pPr>
              <a:lnSpc>
                <a:spcPct val="100000"/>
              </a:lnSpc>
            </a:pPr>
            <a:endParaRPr sz="1540">
              <a:latin typeface="Times New Roman" panose="02020603050405020304"/>
              <a:cs typeface="Times New Roman" panose="02020603050405020304"/>
            </a:endParaRPr>
          </a:p>
          <a:p>
            <a:pPr>
              <a:spcBef>
                <a:spcPts val="25"/>
              </a:spcBef>
            </a:pPr>
            <a:endParaRPr sz="1815">
              <a:latin typeface="Times New Roman" panose="02020603050405020304"/>
              <a:cs typeface="Times New Roman" panose="02020603050405020304"/>
            </a:endParaRPr>
          </a:p>
          <a:p>
            <a:pPr marL="92710" marR="304165" indent="-81915">
              <a:lnSpc>
                <a:spcPts val="1505"/>
              </a:lnSpc>
            </a:pPr>
            <a:r>
              <a:rPr sz="1450" b="1" spc="-5" dirty="0">
                <a:latin typeface="Times New Roman" panose="02020603050405020304"/>
                <a:cs typeface="Times New Roman" panose="02020603050405020304"/>
              </a:rPr>
              <a:t>Integration</a:t>
            </a:r>
            <a:r>
              <a:rPr sz="1450" b="1" spc="-23" dirty="0">
                <a:latin typeface="Times New Roman" panose="02020603050405020304"/>
                <a:cs typeface="Times New Roman" panose="02020603050405020304"/>
              </a:rPr>
              <a:t> </a:t>
            </a:r>
            <a:r>
              <a:rPr sz="1450" b="1" dirty="0">
                <a:latin typeface="Times New Roman" panose="02020603050405020304"/>
                <a:cs typeface="Times New Roman" panose="02020603050405020304"/>
              </a:rPr>
              <a:t>of</a:t>
            </a:r>
            <a:r>
              <a:rPr sz="1450" b="1" spc="-23"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data</a:t>
            </a:r>
            <a:r>
              <a:rPr sz="1450" b="1" spc="-14" dirty="0">
                <a:latin typeface="Times New Roman" panose="02020603050405020304"/>
                <a:cs typeface="Times New Roman" panose="02020603050405020304"/>
              </a:rPr>
              <a:t> </a:t>
            </a:r>
            <a:r>
              <a:rPr sz="1450" b="1" spc="-9" dirty="0">
                <a:latin typeface="Times New Roman" panose="02020603050405020304"/>
                <a:cs typeface="Times New Roman" panose="02020603050405020304"/>
              </a:rPr>
              <a:t>from </a:t>
            </a:r>
            <a:r>
              <a:rPr sz="1450" b="1" spc="-349"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heterogeneous</a:t>
            </a:r>
            <a:r>
              <a:rPr sz="1450" b="1" spc="-27" dirty="0">
                <a:latin typeface="Times New Roman" panose="02020603050405020304"/>
                <a:cs typeface="Times New Roman" panose="02020603050405020304"/>
              </a:rPr>
              <a:t> </a:t>
            </a:r>
            <a:r>
              <a:rPr sz="1450" b="1" spc="-9" dirty="0">
                <a:latin typeface="Times New Roman" panose="02020603050405020304"/>
                <a:cs typeface="Times New Roman" panose="02020603050405020304"/>
              </a:rPr>
              <a:t>sources</a:t>
            </a:r>
            <a:endParaRPr sz="1450">
              <a:latin typeface="Times New Roman" panose="02020603050405020304"/>
              <a:cs typeface="Times New Roman" panose="02020603050405020304"/>
            </a:endParaRPr>
          </a:p>
        </p:txBody>
      </p:sp>
      <p:sp>
        <p:nvSpPr>
          <p:cNvPr id="17" name="object 17"/>
          <p:cNvSpPr txBox="1"/>
          <p:nvPr/>
        </p:nvSpPr>
        <p:spPr>
          <a:xfrm>
            <a:off x="2935803" y="3378442"/>
            <a:ext cx="1620929" cy="569986"/>
          </a:xfrm>
          <a:prstGeom prst="rect">
            <a:avLst/>
          </a:prstGeom>
        </p:spPr>
        <p:txBody>
          <a:bodyPr vert="horz" wrap="square" lIns="0" tIns="11516" rIns="0" bIns="0" rtlCol="0">
            <a:spAutoFit/>
          </a:bodyPr>
          <a:lstStyle/>
          <a:p>
            <a:pPr marL="589915" marR="4445" indent="-579120">
              <a:spcBef>
                <a:spcPts val="90"/>
              </a:spcBef>
            </a:pPr>
            <a:r>
              <a:rPr sz="1815" b="1" dirty="0">
                <a:latin typeface="Times New Roman" panose="02020603050405020304"/>
                <a:cs typeface="Times New Roman" panose="02020603050405020304"/>
              </a:rPr>
              <a:t>S</a:t>
            </a:r>
            <a:r>
              <a:rPr sz="1815" b="1" spc="-5" dirty="0">
                <a:latin typeface="Times New Roman" panose="02020603050405020304"/>
                <a:cs typeface="Times New Roman" panose="02020603050405020304"/>
              </a:rPr>
              <a:t>emi</a:t>
            </a:r>
            <a:r>
              <a:rPr sz="1815" b="1" dirty="0">
                <a:latin typeface="Times New Roman" panose="02020603050405020304"/>
                <a:cs typeface="Times New Roman" panose="02020603050405020304"/>
              </a:rPr>
              <a:t>-st</a:t>
            </a:r>
            <a:r>
              <a:rPr sz="1815" b="1" spc="-5" dirty="0">
                <a:latin typeface="Times New Roman" panose="02020603050405020304"/>
                <a:cs typeface="Times New Roman" panose="02020603050405020304"/>
              </a:rPr>
              <a:t>r</a:t>
            </a:r>
            <a:r>
              <a:rPr sz="1815" b="1" dirty="0">
                <a:latin typeface="Times New Roman" panose="02020603050405020304"/>
                <a:cs typeface="Times New Roman" panose="02020603050405020304"/>
              </a:rPr>
              <a:t>u</a:t>
            </a:r>
            <a:r>
              <a:rPr sz="1815" b="1" spc="-5" dirty="0">
                <a:latin typeface="Times New Roman" panose="02020603050405020304"/>
                <a:cs typeface="Times New Roman" panose="02020603050405020304"/>
              </a:rPr>
              <a:t>c</a:t>
            </a:r>
            <a:r>
              <a:rPr sz="1815" b="1" spc="-9" dirty="0">
                <a:latin typeface="Times New Roman" panose="02020603050405020304"/>
                <a:cs typeface="Times New Roman" panose="02020603050405020304"/>
              </a:rPr>
              <a:t>t</a:t>
            </a:r>
            <a:r>
              <a:rPr sz="1815" b="1" dirty="0">
                <a:latin typeface="Times New Roman" panose="02020603050405020304"/>
                <a:cs typeface="Times New Roman" panose="02020603050405020304"/>
              </a:rPr>
              <a:t>u</a:t>
            </a:r>
            <a:r>
              <a:rPr sz="1815" b="1" spc="-36" dirty="0">
                <a:latin typeface="Times New Roman" panose="02020603050405020304"/>
                <a:cs typeface="Times New Roman" panose="02020603050405020304"/>
              </a:rPr>
              <a:t>r</a:t>
            </a:r>
            <a:r>
              <a:rPr sz="1815" b="1" spc="-5" dirty="0">
                <a:latin typeface="Times New Roman" panose="02020603050405020304"/>
                <a:cs typeface="Times New Roman" panose="02020603050405020304"/>
              </a:rPr>
              <a:t>e</a:t>
            </a:r>
            <a:r>
              <a:rPr sz="1815" b="1" dirty="0">
                <a:latin typeface="Times New Roman" panose="02020603050405020304"/>
                <a:cs typeface="Times New Roman" panose="02020603050405020304"/>
              </a:rPr>
              <a:t>d </a:t>
            </a:r>
            <a:r>
              <a:rPr sz="1815" dirty="0">
                <a:latin typeface="Times New Roman" panose="02020603050405020304"/>
                <a:cs typeface="Times New Roman" panose="02020603050405020304"/>
              </a:rPr>
              <a:t> </a:t>
            </a:r>
            <a:r>
              <a:rPr sz="1815" b="1" dirty="0">
                <a:latin typeface="Times New Roman" panose="02020603050405020304"/>
                <a:cs typeface="Times New Roman" panose="02020603050405020304"/>
              </a:rPr>
              <a:t>data</a:t>
            </a:r>
            <a:endParaRPr sz="1815">
              <a:latin typeface="Times New Roman" panose="02020603050405020304"/>
              <a:cs typeface="Times New Roman" panose="02020603050405020304"/>
            </a:endParaRPr>
          </a:p>
        </p:txBody>
      </p:sp>
    </p:spTree>
    <p:extLst>
      <p:ext uri="{BB962C8B-B14F-4D97-AF65-F5344CB8AC3E}">
        <p14:creationId xmlns:p14="http://schemas.microsoft.com/office/powerpoint/2010/main" val="2341607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C5CFC-8725-754D-0E61-3ABF6D16D854}"/>
              </a:ext>
            </a:extLst>
          </p:cNvPr>
          <p:cNvSpPr>
            <a:spLocks noGrp="1"/>
          </p:cNvSpPr>
          <p:nvPr>
            <p:ph type="title"/>
          </p:nvPr>
        </p:nvSpPr>
        <p:spPr/>
        <p:txBody>
          <a:bodyPr/>
          <a:lstStyle/>
          <a:p>
            <a:br>
              <a:rPr lang="en-US" dirty="0"/>
            </a:br>
            <a:endParaRPr lang="en-IN" dirty="0"/>
          </a:p>
        </p:txBody>
      </p:sp>
      <p:pic>
        <p:nvPicPr>
          <p:cNvPr id="5" name="Content Placeholder 4">
            <a:extLst>
              <a:ext uri="{FF2B5EF4-FFF2-40B4-BE49-F238E27FC236}">
                <a16:creationId xmlns:a16="http://schemas.microsoft.com/office/drawing/2014/main" id="{982F2513-8581-EF10-BE92-908058D09739}"/>
              </a:ext>
            </a:extLst>
          </p:cNvPr>
          <p:cNvPicPr>
            <a:picLocks noGrp="1" noChangeAspect="1"/>
          </p:cNvPicPr>
          <p:nvPr>
            <p:ph idx="1"/>
          </p:nvPr>
        </p:nvPicPr>
        <p:blipFill>
          <a:blip r:embed="rId2"/>
          <a:stretch>
            <a:fillRect/>
          </a:stretch>
        </p:blipFill>
        <p:spPr>
          <a:xfrm>
            <a:off x="838200" y="467334"/>
            <a:ext cx="4248150" cy="1847850"/>
          </a:xfrm>
        </p:spPr>
      </p:pic>
      <p:pic>
        <p:nvPicPr>
          <p:cNvPr id="7" name="Picture 6">
            <a:extLst>
              <a:ext uri="{FF2B5EF4-FFF2-40B4-BE49-F238E27FC236}">
                <a16:creationId xmlns:a16="http://schemas.microsoft.com/office/drawing/2014/main" id="{D0B1010A-FF5A-AAA6-0F63-F1D4B3454080}"/>
              </a:ext>
            </a:extLst>
          </p:cNvPr>
          <p:cNvPicPr>
            <a:picLocks noChangeAspect="1"/>
          </p:cNvPicPr>
          <p:nvPr/>
        </p:nvPicPr>
        <p:blipFill>
          <a:blip r:embed="rId3"/>
          <a:stretch>
            <a:fillRect/>
          </a:stretch>
        </p:blipFill>
        <p:spPr>
          <a:xfrm>
            <a:off x="1024539" y="2315184"/>
            <a:ext cx="7877175" cy="3752850"/>
          </a:xfrm>
          <a:prstGeom prst="rect">
            <a:avLst/>
          </a:prstGeom>
        </p:spPr>
      </p:pic>
    </p:spTree>
    <p:extLst>
      <p:ext uri="{BB962C8B-B14F-4D97-AF65-F5344CB8AC3E}">
        <p14:creationId xmlns:p14="http://schemas.microsoft.com/office/powerpoint/2010/main" val="2680186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BB2B-5797-000A-27C2-99DCB9988EE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DE4BAB5-F07D-5DB9-FBAB-56FB7941B83C}"/>
              </a:ext>
            </a:extLst>
          </p:cNvPr>
          <p:cNvPicPr>
            <a:picLocks noGrp="1" noChangeAspect="1"/>
          </p:cNvPicPr>
          <p:nvPr>
            <p:ph idx="1"/>
          </p:nvPr>
        </p:nvPicPr>
        <p:blipFill>
          <a:blip r:embed="rId2"/>
          <a:stretch>
            <a:fillRect/>
          </a:stretch>
        </p:blipFill>
        <p:spPr>
          <a:xfrm>
            <a:off x="1349406" y="2035055"/>
            <a:ext cx="7361207" cy="3204489"/>
          </a:xfrm>
        </p:spPr>
      </p:pic>
    </p:spTree>
    <p:extLst>
      <p:ext uri="{BB962C8B-B14F-4D97-AF65-F5344CB8AC3E}">
        <p14:creationId xmlns:p14="http://schemas.microsoft.com/office/powerpoint/2010/main" val="256708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8C27-FD91-2281-15C6-AC4CD29985E5}"/>
              </a:ext>
            </a:extLst>
          </p:cNvPr>
          <p:cNvSpPr>
            <a:spLocks noGrp="1"/>
          </p:cNvSpPr>
          <p:nvPr>
            <p:ph type="title"/>
          </p:nvPr>
        </p:nvSpPr>
        <p:spPr>
          <a:xfrm>
            <a:off x="359923" y="365125"/>
            <a:ext cx="10993877" cy="1325563"/>
          </a:xfrm>
        </p:spPr>
        <p:txBody>
          <a:bodyPr/>
          <a:lstStyle/>
          <a:p>
            <a:r>
              <a:rPr lang="en-IN" b="1" u="sng" dirty="0">
                <a:latin typeface="Times New Roman" panose="02020603050405020304" pitchFamily="18" charset="0"/>
                <a:cs typeface="Times New Roman" panose="02020603050405020304" pitchFamily="18" charset="0"/>
              </a:rPr>
              <a:t>Syllabus</a:t>
            </a:r>
          </a:p>
        </p:txBody>
      </p:sp>
      <p:sp>
        <p:nvSpPr>
          <p:cNvPr id="3" name="Content Placeholder 2">
            <a:extLst>
              <a:ext uri="{FF2B5EF4-FFF2-40B4-BE49-F238E27FC236}">
                <a16:creationId xmlns:a16="http://schemas.microsoft.com/office/drawing/2014/main" id="{31923936-D14C-2D2C-5A36-7684F5512CC7}"/>
              </a:ext>
            </a:extLst>
          </p:cNvPr>
          <p:cNvSpPr>
            <a:spLocks noGrp="1"/>
          </p:cNvSpPr>
          <p:nvPr>
            <p:ph idx="1"/>
          </p:nvPr>
        </p:nvSpPr>
        <p:spPr>
          <a:xfrm>
            <a:off x="359923" y="1825625"/>
            <a:ext cx="11400817" cy="4351338"/>
          </a:xfrm>
        </p:spPr>
        <p:txBody>
          <a:bodyPr>
            <a:normAutofit fontScale="92500" lnSpcReduction="20000"/>
          </a:bodyPr>
          <a:lstStyle/>
          <a:p>
            <a:r>
              <a:rPr lang="en-US" sz="3200" b="0" i="0" u="none" strike="noStrike" baseline="0" dirty="0">
                <a:solidFill>
                  <a:srgbClr val="393939"/>
                </a:solidFill>
                <a:latin typeface="Times New Roman" panose="02020603050405020304" pitchFamily="18" charset="0"/>
                <a:cs typeface="Times New Roman" panose="02020603050405020304" pitchFamily="18" charset="0"/>
              </a:rPr>
              <a:t>UNIT I: Introduction to Big data</a:t>
            </a:r>
          </a:p>
          <a:p>
            <a:endParaRPr lang="en-US" sz="3200" b="0" i="0" u="none" strike="noStrike" baseline="0" dirty="0">
              <a:solidFill>
                <a:srgbClr val="393939"/>
              </a:solidFill>
              <a:latin typeface="Times New Roman" panose="02020603050405020304" pitchFamily="18" charset="0"/>
              <a:cs typeface="Times New Roman" panose="02020603050405020304" pitchFamily="18" charset="0"/>
            </a:endParaRPr>
          </a:p>
          <a:p>
            <a:r>
              <a:rPr lang="en-US" sz="3200" b="0" i="0" u="none" strike="noStrike" baseline="0" dirty="0">
                <a:solidFill>
                  <a:srgbClr val="393939"/>
                </a:solidFill>
                <a:latin typeface="Times New Roman" panose="02020603050405020304" pitchFamily="18" charset="0"/>
                <a:cs typeface="Times New Roman" panose="02020603050405020304" pitchFamily="18" charset="0"/>
              </a:rPr>
              <a:t>UNIT II: Hadoop Distributed File System</a:t>
            </a:r>
          </a:p>
          <a:p>
            <a:endParaRPr lang="en-US" sz="3200" dirty="0">
              <a:solidFill>
                <a:srgbClr val="393939"/>
              </a:solidFill>
              <a:latin typeface="Times New Roman" panose="02020603050405020304" pitchFamily="18" charset="0"/>
              <a:cs typeface="Times New Roman" panose="02020603050405020304" pitchFamily="18" charset="0"/>
            </a:endParaRPr>
          </a:p>
          <a:p>
            <a:r>
              <a:rPr lang="en-IN" sz="3200" b="0" i="0" u="none" strike="noStrike" baseline="0" dirty="0">
                <a:solidFill>
                  <a:srgbClr val="393939"/>
                </a:solidFill>
                <a:latin typeface="Times New Roman" panose="02020603050405020304" pitchFamily="18" charset="0"/>
                <a:cs typeface="Times New Roman" panose="02020603050405020304" pitchFamily="18" charset="0"/>
              </a:rPr>
              <a:t>UNIT III: MapReduce Technique</a:t>
            </a:r>
          </a:p>
          <a:p>
            <a:endParaRPr lang="en-US" sz="3200" b="0" i="0" u="none" strike="noStrike" baseline="0" dirty="0">
              <a:solidFill>
                <a:srgbClr val="393939"/>
              </a:solidFill>
              <a:latin typeface="Times New Roman" panose="02020603050405020304" pitchFamily="18" charset="0"/>
              <a:cs typeface="Times New Roman" panose="02020603050405020304" pitchFamily="18" charset="0"/>
            </a:endParaRPr>
          </a:p>
          <a:p>
            <a:r>
              <a:rPr lang="en-US" sz="3200" b="0" i="0" u="none" strike="noStrike" baseline="0" dirty="0">
                <a:solidFill>
                  <a:srgbClr val="393939"/>
                </a:solidFill>
                <a:latin typeface="Times New Roman" panose="02020603050405020304" pitchFamily="18" charset="0"/>
                <a:cs typeface="Times New Roman" panose="02020603050405020304" pitchFamily="18" charset="0"/>
              </a:rPr>
              <a:t>UNIT IV: Structured Data Processing Tools</a:t>
            </a:r>
          </a:p>
          <a:p>
            <a:endParaRPr lang="en-US" sz="3200" dirty="0">
              <a:solidFill>
                <a:srgbClr val="393939"/>
              </a:solidFill>
              <a:latin typeface="Times New Roman" panose="02020603050405020304" pitchFamily="18" charset="0"/>
              <a:cs typeface="Times New Roman" panose="02020603050405020304" pitchFamily="18" charset="0"/>
            </a:endParaRPr>
          </a:p>
          <a:p>
            <a:r>
              <a:rPr lang="en-US" sz="3200" b="0" i="0" u="none" strike="noStrike" baseline="0" dirty="0">
                <a:solidFill>
                  <a:srgbClr val="393939"/>
                </a:solidFill>
                <a:latin typeface="Times New Roman" panose="02020603050405020304" pitchFamily="18" charset="0"/>
                <a:cs typeface="Times New Roman" panose="02020603050405020304" pitchFamily="18" charset="0"/>
              </a:rPr>
              <a:t>UNIT V: Semi-structured and unstructured Data Processing Tools</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76258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3636010" cy="697230"/>
          </a:xfrm>
          <a:prstGeom prst="rect">
            <a:avLst/>
          </a:prstGeom>
        </p:spPr>
        <p:txBody>
          <a:bodyPr vert="horz" wrap="square" lIns="0" tIns="13335" rIns="0" bIns="0" rtlCol="0">
            <a:spAutoFit/>
          </a:bodyPr>
          <a:lstStyle/>
          <a:p>
            <a:pPr marL="12700">
              <a:lnSpc>
                <a:spcPct val="100000"/>
              </a:lnSpc>
              <a:spcBef>
                <a:spcPts val="105"/>
              </a:spcBef>
            </a:pPr>
            <a:r>
              <a:rPr dirty="0"/>
              <a:t>Semi</a:t>
            </a:r>
            <a:r>
              <a:rPr spc="-85" dirty="0"/>
              <a:t> </a:t>
            </a:r>
            <a:r>
              <a:rPr spc="-5" dirty="0"/>
              <a:t>Structured</a:t>
            </a:r>
          </a:p>
        </p:txBody>
      </p:sp>
      <p:sp>
        <p:nvSpPr>
          <p:cNvPr id="3" name="object 3"/>
          <p:cNvSpPr txBox="1"/>
          <p:nvPr/>
        </p:nvSpPr>
        <p:spPr>
          <a:xfrm>
            <a:off x="916939" y="1759966"/>
            <a:ext cx="7833995" cy="4032885"/>
          </a:xfrm>
          <a:prstGeom prst="rect">
            <a:avLst/>
          </a:prstGeom>
        </p:spPr>
        <p:txBody>
          <a:bodyPr vert="horz" wrap="square" lIns="0" tIns="93980" rIns="0" bIns="0" rtlCol="0">
            <a:spAutoFit/>
          </a:bodyPr>
          <a:lstStyle/>
          <a:p>
            <a:pPr marL="12700" marR="291465">
              <a:lnSpc>
                <a:spcPts val="2690"/>
              </a:lnSpc>
              <a:spcBef>
                <a:spcPts val="740"/>
              </a:spcBef>
            </a:pPr>
            <a:r>
              <a:rPr sz="2800" spc="-10" dirty="0">
                <a:latin typeface="Calibri" panose="020F0502020204030204"/>
                <a:cs typeface="Calibri" panose="020F0502020204030204"/>
              </a:rPr>
              <a:t>&lt;rec&gt;&lt;name&gt;Prashant  Rao&lt;/name&gt;&lt;sex&gt;Male&lt;/sex&gt;&lt;age&gt;35&lt;/age&gt;&lt;/rec&gt;</a:t>
            </a:r>
            <a:endParaRPr sz="2800">
              <a:latin typeface="Calibri" panose="020F0502020204030204"/>
              <a:cs typeface="Calibri" panose="020F0502020204030204"/>
            </a:endParaRPr>
          </a:p>
          <a:p>
            <a:pPr marL="12700" marR="244475">
              <a:lnSpc>
                <a:spcPts val="2690"/>
              </a:lnSpc>
              <a:spcBef>
                <a:spcPts val="1000"/>
              </a:spcBef>
            </a:pPr>
            <a:r>
              <a:rPr sz="2800" spc="-5" dirty="0">
                <a:latin typeface="Calibri" panose="020F0502020204030204"/>
                <a:cs typeface="Calibri" panose="020F0502020204030204"/>
              </a:rPr>
              <a:t>&lt;rec&gt;&lt;name&gt;Seema  </a:t>
            </a:r>
            <a:r>
              <a:rPr sz="2800" spc="-15" dirty="0">
                <a:latin typeface="Calibri" panose="020F0502020204030204"/>
                <a:cs typeface="Calibri" panose="020F0502020204030204"/>
              </a:rPr>
              <a:t>R.&lt;/name&gt;&lt;sex&gt;Female&lt;/sex&gt;&lt;age&gt;41&lt;/age&gt;&lt;/rec&gt;</a:t>
            </a:r>
            <a:endParaRPr sz="2800">
              <a:latin typeface="Calibri" panose="020F0502020204030204"/>
              <a:cs typeface="Calibri" panose="020F0502020204030204"/>
            </a:endParaRPr>
          </a:p>
          <a:p>
            <a:pPr marL="12700" marR="5080">
              <a:lnSpc>
                <a:spcPct val="80000"/>
              </a:lnSpc>
              <a:spcBef>
                <a:spcPts val="1025"/>
              </a:spcBef>
            </a:pPr>
            <a:r>
              <a:rPr sz="2800" spc="-10" dirty="0">
                <a:latin typeface="Calibri" panose="020F0502020204030204"/>
                <a:cs typeface="Calibri" panose="020F0502020204030204"/>
              </a:rPr>
              <a:t>&lt;rec&gt;&lt;name&gt;Satish  Mane&lt;/name&gt;&lt;sex&gt;Male&lt;/sex&gt;&lt;age&gt;29&lt;/age&gt;&lt;/rec&gt;</a:t>
            </a:r>
            <a:endParaRPr sz="2800">
              <a:latin typeface="Calibri" panose="020F0502020204030204"/>
              <a:cs typeface="Calibri" panose="020F0502020204030204"/>
            </a:endParaRPr>
          </a:p>
          <a:p>
            <a:pPr marL="12700" marR="309245">
              <a:lnSpc>
                <a:spcPts val="2690"/>
              </a:lnSpc>
              <a:spcBef>
                <a:spcPts val="975"/>
              </a:spcBef>
            </a:pPr>
            <a:r>
              <a:rPr sz="2800" spc="-15" dirty="0">
                <a:latin typeface="Calibri" panose="020F0502020204030204"/>
                <a:cs typeface="Calibri" panose="020F0502020204030204"/>
              </a:rPr>
              <a:t>&lt;rec&gt;&lt;name&gt;Subrato  </a:t>
            </a:r>
            <a:r>
              <a:rPr sz="2800" spc="-60" dirty="0">
                <a:latin typeface="Calibri" panose="020F0502020204030204"/>
                <a:cs typeface="Calibri" panose="020F0502020204030204"/>
              </a:rPr>
              <a:t>R</a:t>
            </a:r>
            <a:r>
              <a:rPr sz="2800" spc="-15" dirty="0">
                <a:latin typeface="Calibri" panose="020F0502020204030204"/>
                <a:cs typeface="Calibri" panose="020F0502020204030204"/>
              </a:rPr>
              <a:t>o</a:t>
            </a:r>
            <a:r>
              <a:rPr sz="2800" spc="-5" dirty="0">
                <a:latin typeface="Calibri" panose="020F0502020204030204"/>
                <a:cs typeface="Calibri" panose="020F0502020204030204"/>
              </a:rPr>
              <a:t>y&lt;/</a:t>
            </a:r>
            <a:r>
              <a:rPr sz="2800" spc="-20" dirty="0">
                <a:latin typeface="Calibri" panose="020F0502020204030204"/>
                <a:cs typeface="Calibri" panose="020F0502020204030204"/>
              </a:rPr>
              <a:t>n</a:t>
            </a:r>
            <a:r>
              <a:rPr sz="2800" spc="-5" dirty="0">
                <a:latin typeface="Calibri" panose="020F0502020204030204"/>
                <a:cs typeface="Calibri" panose="020F0502020204030204"/>
              </a:rPr>
              <a:t>ame&gt;&lt;s</a:t>
            </a:r>
            <a:r>
              <a:rPr sz="2800" spc="-55" dirty="0">
                <a:latin typeface="Calibri" panose="020F0502020204030204"/>
                <a:cs typeface="Calibri" panose="020F0502020204030204"/>
              </a:rPr>
              <a:t>e</a:t>
            </a:r>
            <a:r>
              <a:rPr sz="2800" spc="-10" dirty="0">
                <a:latin typeface="Calibri" panose="020F0502020204030204"/>
                <a:cs typeface="Calibri" panose="020F0502020204030204"/>
              </a:rPr>
              <a:t>x</a:t>
            </a:r>
            <a:r>
              <a:rPr sz="2800" spc="5" dirty="0">
                <a:latin typeface="Calibri" panose="020F0502020204030204"/>
                <a:cs typeface="Calibri" panose="020F0502020204030204"/>
              </a:rPr>
              <a:t>&gt;</a:t>
            </a:r>
            <a:r>
              <a:rPr sz="2800" spc="-5" dirty="0">
                <a:latin typeface="Calibri" panose="020F0502020204030204"/>
                <a:cs typeface="Calibri" panose="020F0502020204030204"/>
              </a:rPr>
              <a:t>Male&lt;</a:t>
            </a:r>
            <a:r>
              <a:rPr sz="2800" spc="-60" dirty="0">
                <a:latin typeface="Calibri" panose="020F0502020204030204"/>
                <a:cs typeface="Calibri" panose="020F0502020204030204"/>
              </a:rPr>
              <a:t>/</a:t>
            </a:r>
            <a:r>
              <a:rPr sz="2800" dirty="0">
                <a:latin typeface="Calibri" panose="020F0502020204030204"/>
                <a:cs typeface="Calibri" panose="020F0502020204030204"/>
              </a:rPr>
              <a:t>s</a:t>
            </a:r>
            <a:r>
              <a:rPr sz="2800" spc="-55" dirty="0">
                <a:latin typeface="Calibri" panose="020F0502020204030204"/>
                <a:cs typeface="Calibri" panose="020F0502020204030204"/>
              </a:rPr>
              <a:t>e</a:t>
            </a:r>
            <a:r>
              <a:rPr sz="2800" spc="-10" dirty="0">
                <a:latin typeface="Calibri" panose="020F0502020204030204"/>
                <a:cs typeface="Calibri" panose="020F0502020204030204"/>
              </a:rPr>
              <a:t>x</a:t>
            </a:r>
            <a:r>
              <a:rPr sz="2800" spc="5" dirty="0">
                <a:latin typeface="Calibri" panose="020F0502020204030204"/>
                <a:cs typeface="Calibri" panose="020F0502020204030204"/>
              </a:rPr>
              <a:t>&gt;</a:t>
            </a:r>
            <a:r>
              <a:rPr sz="2800" spc="-10" dirty="0">
                <a:latin typeface="Calibri" panose="020F0502020204030204"/>
                <a:cs typeface="Calibri" panose="020F0502020204030204"/>
              </a:rPr>
              <a:t>&lt;a</a:t>
            </a:r>
            <a:r>
              <a:rPr sz="2800" spc="-25" dirty="0">
                <a:latin typeface="Calibri" panose="020F0502020204030204"/>
                <a:cs typeface="Calibri" panose="020F0502020204030204"/>
              </a:rPr>
              <a:t>g</a:t>
            </a:r>
            <a:r>
              <a:rPr sz="2800" spc="-5" dirty="0">
                <a:latin typeface="Calibri" panose="020F0502020204030204"/>
                <a:cs typeface="Calibri" panose="020F0502020204030204"/>
              </a:rPr>
              <a:t>e&gt;</a:t>
            </a:r>
            <a:r>
              <a:rPr sz="2800" dirty="0">
                <a:latin typeface="Calibri" panose="020F0502020204030204"/>
                <a:cs typeface="Calibri" panose="020F0502020204030204"/>
              </a:rPr>
              <a:t>2</a:t>
            </a:r>
            <a:r>
              <a:rPr sz="2800" spc="-5" dirty="0">
                <a:latin typeface="Calibri" panose="020F0502020204030204"/>
                <a:cs typeface="Calibri" panose="020F0502020204030204"/>
              </a:rPr>
              <a:t>6</a:t>
            </a:r>
            <a:r>
              <a:rPr sz="2800" dirty="0">
                <a:latin typeface="Calibri" panose="020F0502020204030204"/>
                <a:cs typeface="Calibri" panose="020F0502020204030204"/>
              </a:rPr>
              <a:t>&lt;</a:t>
            </a:r>
            <a:r>
              <a:rPr sz="2800" spc="-55" dirty="0">
                <a:latin typeface="Calibri" panose="020F0502020204030204"/>
                <a:cs typeface="Calibri" panose="020F0502020204030204"/>
              </a:rPr>
              <a:t>/</a:t>
            </a:r>
            <a:r>
              <a:rPr sz="2800" spc="-5" dirty="0">
                <a:latin typeface="Calibri" panose="020F0502020204030204"/>
                <a:cs typeface="Calibri" panose="020F0502020204030204"/>
              </a:rPr>
              <a:t>a</a:t>
            </a:r>
            <a:r>
              <a:rPr sz="2800" spc="-25" dirty="0">
                <a:latin typeface="Calibri" panose="020F0502020204030204"/>
                <a:cs typeface="Calibri" panose="020F0502020204030204"/>
              </a:rPr>
              <a:t>g</a:t>
            </a:r>
            <a:r>
              <a:rPr sz="2800" spc="-5" dirty="0">
                <a:latin typeface="Calibri" panose="020F0502020204030204"/>
                <a:cs typeface="Calibri" panose="020F0502020204030204"/>
              </a:rPr>
              <a:t>e&gt;&lt;/</a:t>
            </a:r>
            <a:r>
              <a:rPr sz="2800" spc="-45" dirty="0">
                <a:latin typeface="Calibri" panose="020F0502020204030204"/>
                <a:cs typeface="Calibri" panose="020F0502020204030204"/>
              </a:rPr>
              <a:t>r</a:t>
            </a:r>
            <a:r>
              <a:rPr sz="2800" spc="-5" dirty="0">
                <a:latin typeface="Calibri" panose="020F0502020204030204"/>
                <a:cs typeface="Calibri" panose="020F0502020204030204"/>
              </a:rPr>
              <a:t>e</a:t>
            </a:r>
            <a:r>
              <a:rPr sz="2800" spc="10" dirty="0">
                <a:latin typeface="Calibri" panose="020F0502020204030204"/>
                <a:cs typeface="Calibri" panose="020F0502020204030204"/>
              </a:rPr>
              <a:t>c</a:t>
            </a:r>
            <a:r>
              <a:rPr sz="2800" spc="-5" dirty="0">
                <a:latin typeface="Calibri" panose="020F0502020204030204"/>
                <a:cs typeface="Calibri" panose="020F0502020204030204"/>
              </a:rPr>
              <a:t>&gt;</a:t>
            </a:r>
            <a:endParaRPr sz="2800">
              <a:latin typeface="Calibri" panose="020F0502020204030204"/>
              <a:cs typeface="Calibri" panose="020F0502020204030204"/>
            </a:endParaRPr>
          </a:p>
          <a:p>
            <a:pPr marL="12700" marR="643890">
              <a:lnSpc>
                <a:spcPts val="2690"/>
              </a:lnSpc>
              <a:spcBef>
                <a:spcPts val="990"/>
              </a:spcBef>
            </a:pPr>
            <a:r>
              <a:rPr sz="2800" spc="-10" dirty="0">
                <a:latin typeface="Calibri" panose="020F0502020204030204"/>
                <a:cs typeface="Calibri" panose="020F0502020204030204"/>
              </a:rPr>
              <a:t>&lt;rec&gt;&lt;name&gt;Jeremiah  </a:t>
            </a:r>
            <a:r>
              <a:rPr sz="2800" spc="-35" dirty="0">
                <a:latin typeface="Calibri" panose="020F0502020204030204"/>
                <a:cs typeface="Calibri" panose="020F0502020204030204"/>
              </a:rPr>
              <a:t>J</a:t>
            </a:r>
            <a:r>
              <a:rPr sz="2800" spc="-10" dirty="0">
                <a:latin typeface="Calibri" panose="020F0502020204030204"/>
                <a:cs typeface="Calibri" panose="020F0502020204030204"/>
              </a:rPr>
              <a:t>.&lt;/name&gt;&lt;s</a:t>
            </a:r>
            <a:r>
              <a:rPr sz="2800" spc="-55" dirty="0">
                <a:latin typeface="Calibri" panose="020F0502020204030204"/>
                <a:cs typeface="Calibri" panose="020F0502020204030204"/>
              </a:rPr>
              <a:t>e</a:t>
            </a:r>
            <a:r>
              <a:rPr sz="2800" spc="-10" dirty="0">
                <a:latin typeface="Calibri" panose="020F0502020204030204"/>
                <a:cs typeface="Calibri" panose="020F0502020204030204"/>
              </a:rPr>
              <a:t>x</a:t>
            </a:r>
            <a:r>
              <a:rPr sz="2800" spc="5" dirty="0">
                <a:latin typeface="Calibri" panose="020F0502020204030204"/>
                <a:cs typeface="Calibri" panose="020F0502020204030204"/>
              </a:rPr>
              <a:t>&gt;</a:t>
            </a:r>
            <a:r>
              <a:rPr sz="2800" spc="-5" dirty="0">
                <a:latin typeface="Calibri" panose="020F0502020204030204"/>
                <a:cs typeface="Calibri" panose="020F0502020204030204"/>
              </a:rPr>
              <a:t>Male&lt;</a:t>
            </a:r>
            <a:r>
              <a:rPr sz="2800" spc="-50" dirty="0">
                <a:latin typeface="Calibri" panose="020F0502020204030204"/>
                <a:cs typeface="Calibri" panose="020F0502020204030204"/>
              </a:rPr>
              <a:t>/</a:t>
            </a:r>
            <a:r>
              <a:rPr sz="2800" spc="-10" dirty="0">
                <a:latin typeface="Calibri" panose="020F0502020204030204"/>
                <a:cs typeface="Calibri" panose="020F0502020204030204"/>
              </a:rPr>
              <a:t>s</a:t>
            </a:r>
            <a:r>
              <a:rPr sz="2800" spc="-60" dirty="0">
                <a:latin typeface="Calibri" panose="020F0502020204030204"/>
                <a:cs typeface="Calibri" panose="020F0502020204030204"/>
              </a:rPr>
              <a:t>e</a:t>
            </a:r>
            <a:r>
              <a:rPr sz="2800" spc="-10" dirty="0">
                <a:latin typeface="Calibri" panose="020F0502020204030204"/>
                <a:cs typeface="Calibri" panose="020F0502020204030204"/>
              </a:rPr>
              <a:t>x</a:t>
            </a:r>
            <a:r>
              <a:rPr sz="2800" spc="5" dirty="0">
                <a:latin typeface="Calibri" panose="020F0502020204030204"/>
                <a:cs typeface="Calibri" panose="020F0502020204030204"/>
              </a:rPr>
              <a:t>&gt;</a:t>
            </a:r>
            <a:r>
              <a:rPr sz="2800" spc="-10" dirty="0">
                <a:latin typeface="Calibri" panose="020F0502020204030204"/>
                <a:cs typeface="Calibri" panose="020F0502020204030204"/>
              </a:rPr>
              <a:t>&lt;a</a:t>
            </a:r>
            <a:r>
              <a:rPr sz="2800" spc="-25" dirty="0">
                <a:latin typeface="Calibri" panose="020F0502020204030204"/>
                <a:cs typeface="Calibri" panose="020F0502020204030204"/>
              </a:rPr>
              <a:t>g</a:t>
            </a:r>
            <a:r>
              <a:rPr sz="2800" spc="-5" dirty="0">
                <a:latin typeface="Calibri" panose="020F0502020204030204"/>
                <a:cs typeface="Calibri" panose="020F0502020204030204"/>
              </a:rPr>
              <a:t>e&gt;</a:t>
            </a:r>
            <a:r>
              <a:rPr sz="2800" dirty="0">
                <a:latin typeface="Calibri" panose="020F0502020204030204"/>
                <a:cs typeface="Calibri" panose="020F0502020204030204"/>
              </a:rPr>
              <a:t>3</a:t>
            </a:r>
            <a:r>
              <a:rPr sz="2800" spc="-5" dirty="0">
                <a:latin typeface="Calibri" panose="020F0502020204030204"/>
                <a:cs typeface="Calibri" panose="020F0502020204030204"/>
              </a:rPr>
              <a:t>5</a:t>
            </a:r>
            <a:r>
              <a:rPr sz="2800" dirty="0">
                <a:latin typeface="Calibri" panose="020F0502020204030204"/>
                <a:cs typeface="Calibri" panose="020F0502020204030204"/>
              </a:rPr>
              <a:t>&lt;</a:t>
            </a:r>
            <a:r>
              <a:rPr sz="2800" spc="-55" dirty="0">
                <a:latin typeface="Calibri" panose="020F0502020204030204"/>
                <a:cs typeface="Calibri" panose="020F0502020204030204"/>
              </a:rPr>
              <a:t>/</a:t>
            </a:r>
            <a:r>
              <a:rPr sz="2800" spc="-5" dirty="0">
                <a:latin typeface="Calibri" panose="020F0502020204030204"/>
                <a:cs typeface="Calibri" panose="020F0502020204030204"/>
              </a:rPr>
              <a:t>a</a:t>
            </a:r>
            <a:r>
              <a:rPr sz="2800" spc="-25" dirty="0">
                <a:latin typeface="Calibri" panose="020F0502020204030204"/>
                <a:cs typeface="Calibri" panose="020F0502020204030204"/>
              </a:rPr>
              <a:t>g</a:t>
            </a:r>
            <a:r>
              <a:rPr sz="2800" spc="-5" dirty="0">
                <a:latin typeface="Calibri" panose="020F0502020204030204"/>
                <a:cs typeface="Calibri" panose="020F0502020204030204"/>
              </a:rPr>
              <a:t>e&gt;&lt;/</a:t>
            </a:r>
            <a:r>
              <a:rPr sz="2800" spc="-45" dirty="0">
                <a:latin typeface="Calibri" panose="020F0502020204030204"/>
                <a:cs typeface="Calibri" panose="020F0502020204030204"/>
              </a:rPr>
              <a:t>r</a:t>
            </a:r>
            <a:r>
              <a:rPr sz="2800" spc="-5" dirty="0">
                <a:latin typeface="Calibri" panose="020F0502020204030204"/>
                <a:cs typeface="Calibri" panose="020F0502020204030204"/>
              </a:rPr>
              <a:t>e</a:t>
            </a:r>
            <a:r>
              <a:rPr sz="2800" spc="10" dirty="0">
                <a:latin typeface="Calibri" panose="020F0502020204030204"/>
                <a:cs typeface="Calibri" panose="020F0502020204030204"/>
              </a:rPr>
              <a:t>c</a:t>
            </a:r>
            <a:r>
              <a:rPr sz="2800" spc="-5" dirty="0">
                <a:latin typeface="Calibri" panose="020F0502020204030204"/>
                <a:cs typeface="Calibri" panose="020F0502020204030204"/>
              </a:rPr>
              <a:t>&gt;</a:t>
            </a:r>
            <a:endParaRPr sz="2800">
              <a:latin typeface="Calibri" panose="020F0502020204030204"/>
              <a:cs typeface="Calibri" panose="020F0502020204030204"/>
            </a:endParaRPr>
          </a:p>
        </p:txBody>
      </p:sp>
    </p:spTree>
    <p:extLst>
      <p:ext uri="{BB962C8B-B14F-4D97-AF65-F5344CB8AC3E}">
        <p14:creationId xmlns:p14="http://schemas.microsoft.com/office/powerpoint/2010/main" val="872642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5532" y="633860"/>
            <a:ext cx="3693877" cy="346464"/>
          </a:xfrm>
          <a:prstGeom prst="rect">
            <a:avLst/>
          </a:prstGeom>
        </p:spPr>
        <p:txBody>
          <a:bodyPr vert="horz" wrap="square" lIns="0" tIns="11516" rIns="0" bIns="0" rtlCol="0">
            <a:spAutoFit/>
          </a:bodyPr>
          <a:lstStyle/>
          <a:p>
            <a:pPr marL="11430">
              <a:spcBef>
                <a:spcPts val="90"/>
              </a:spcBef>
            </a:pPr>
            <a:r>
              <a:rPr sz="2175" spc="-5" dirty="0">
                <a:solidFill>
                  <a:srgbClr val="76933B"/>
                </a:solidFill>
                <a:latin typeface="Times New Roman" panose="02020603050405020304"/>
                <a:cs typeface="Times New Roman" panose="02020603050405020304"/>
              </a:rPr>
              <a:t>What</a:t>
            </a:r>
            <a:r>
              <a:rPr sz="2175" spc="-27" dirty="0">
                <a:solidFill>
                  <a:srgbClr val="76933B"/>
                </a:solidFill>
                <a:latin typeface="Times New Roman" panose="02020603050405020304"/>
                <a:cs typeface="Times New Roman" panose="02020603050405020304"/>
              </a:rPr>
              <a:t> </a:t>
            </a:r>
            <a:r>
              <a:rPr sz="2175" dirty="0">
                <a:solidFill>
                  <a:srgbClr val="76933B"/>
                </a:solidFill>
                <a:latin typeface="Times New Roman" panose="02020603050405020304"/>
                <a:cs typeface="Times New Roman" panose="02020603050405020304"/>
              </a:rPr>
              <a:t>is</a:t>
            </a:r>
            <a:r>
              <a:rPr sz="2175" spc="-23" dirty="0">
                <a:solidFill>
                  <a:srgbClr val="76933B"/>
                </a:solidFill>
                <a:latin typeface="Times New Roman" panose="02020603050405020304"/>
                <a:cs typeface="Times New Roman" panose="02020603050405020304"/>
              </a:rPr>
              <a:t> </a:t>
            </a:r>
            <a:r>
              <a:rPr sz="2175" spc="-5" dirty="0">
                <a:solidFill>
                  <a:srgbClr val="76933B"/>
                </a:solidFill>
                <a:latin typeface="Times New Roman" panose="02020603050405020304"/>
                <a:cs typeface="Times New Roman" panose="02020603050405020304"/>
              </a:rPr>
              <a:t>Semi-structured</a:t>
            </a:r>
            <a:r>
              <a:rPr sz="2175" spc="-41" dirty="0">
                <a:solidFill>
                  <a:srgbClr val="76933B"/>
                </a:solidFill>
                <a:latin typeface="Times New Roman" panose="02020603050405020304"/>
                <a:cs typeface="Times New Roman" panose="02020603050405020304"/>
              </a:rPr>
              <a:t> </a:t>
            </a:r>
            <a:r>
              <a:rPr sz="2175" spc="-5" dirty="0">
                <a:solidFill>
                  <a:srgbClr val="76933B"/>
                </a:solidFill>
                <a:latin typeface="Times New Roman" panose="02020603050405020304"/>
                <a:cs typeface="Times New Roman" panose="02020603050405020304"/>
              </a:rPr>
              <a:t>Data?</a:t>
            </a:r>
            <a:endParaRPr sz="2175">
              <a:latin typeface="Times New Roman" panose="02020603050405020304"/>
              <a:cs typeface="Times New Roman" panose="02020603050405020304"/>
            </a:endParaRPr>
          </a:p>
        </p:txBody>
      </p:sp>
      <p:pic>
        <p:nvPicPr>
          <p:cNvPr id="3" name="object 3"/>
          <p:cNvPicPr/>
          <p:nvPr/>
        </p:nvPicPr>
        <p:blipFill>
          <a:blip r:embed="rId2" cstate="print"/>
          <a:stretch>
            <a:fillRect/>
          </a:stretch>
        </p:blipFill>
        <p:spPr>
          <a:xfrm>
            <a:off x="1949537" y="316470"/>
            <a:ext cx="8291788" cy="6218840"/>
          </a:xfrm>
          <a:prstGeom prst="rect">
            <a:avLst/>
          </a:prstGeom>
        </p:spPr>
      </p:pic>
      <p:sp>
        <p:nvSpPr>
          <p:cNvPr id="4" name="object 4"/>
          <p:cNvSpPr txBox="1"/>
          <p:nvPr/>
        </p:nvSpPr>
        <p:spPr>
          <a:xfrm>
            <a:off x="5510401" y="1276474"/>
            <a:ext cx="1239162" cy="1196608"/>
          </a:xfrm>
          <a:prstGeom prst="rect">
            <a:avLst/>
          </a:prstGeom>
        </p:spPr>
        <p:txBody>
          <a:bodyPr vert="horz" wrap="square" lIns="0" tIns="42035" rIns="0" bIns="0" rtlCol="0">
            <a:spAutoFit/>
          </a:bodyPr>
          <a:lstStyle/>
          <a:p>
            <a:pPr marL="10795" marR="4445" indent="-1270" algn="ctr">
              <a:lnSpc>
                <a:spcPts val="1505"/>
              </a:lnSpc>
              <a:spcBef>
                <a:spcPts val="330"/>
              </a:spcBef>
            </a:pPr>
            <a:r>
              <a:rPr sz="1450" b="1" spc="-5" dirty="0">
                <a:latin typeface="Times New Roman" panose="02020603050405020304"/>
                <a:cs typeface="Times New Roman" panose="02020603050405020304"/>
              </a:rPr>
              <a:t>Does not </a:t>
            </a:r>
            <a:r>
              <a:rPr sz="1450" b="1"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conform to a </a:t>
            </a:r>
            <a:r>
              <a:rPr sz="1450" b="1"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data </a:t>
            </a:r>
            <a:r>
              <a:rPr sz="1450" b="1" spc="-9" dirty="0">
                <a:latin typeface="Times New Roman" panose="02020603050405020304"/>
                <a:cs typeface="Times New Roman" panose="02020603050405020304"/>
              </a:rPr>
              <a:t>model </a:t>
            </a:r>
            <a:r>
              <a:rPr sz="1450" b="1" spc="-5" dirty="0">
                <a:latin typeface="Times New Roman" panose="02020603050405020304"/>
                <a:cs typeface="Times New Roman" panose="02020603050405020304"/>
              </a:rPr>
              <a:t>but </a:t>
            </a:r>
            <a:r>
              <a:rPr sz="1450" b="1" spc="-349"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contains</a:t>
            </a:r>
            <a:r>
              <a:rPr sz="1450" b="1" spc="-41"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tags</a:t>
            </a:r>
            <a:r>
              <a:rPr sz="1450" b="1" spc="-27"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&amp; </a:t>
            </a:r>
            <a:r>
              <a:rPr sz="1450" b="1" spc="-349" dirty="0">
                <a:latin typeface="Times New Roman" panose="02020603050405020304"/>
                <a:cs typeface="Times New Roman" panose="02020603050405020304"/>
              </a:rPr>
              <a:t> </a:t>
            </a:r>
            <a:r>
              <a:rPr sz="1450" b="1" spc="-9" dirty="0">
                <a:latin typeface="Times New Roman" panose="02020603050405020304"/>
                <a:cs typeface="Times New Roman" panose="02020603050405020304"/>
              </a:rPr>
              <a:t>elements </a:t>
            </a:r>
            <a:r>
              <a:rPr sz="1450" b="1" spc="-5" dirty="0">
                <a:latin typeface="Times New Roman" panose="02020603050405020304"/>
                <a:cs typeface="Times New Roman" panose="02020603050405020304"/>
              </a:rPr>
              <a:t> (metadata)</a:t>
            </a:r>
            <a:endParaRPr sz="1450">
              <a:latin typeface="Times New Roman" panose="02020603050405020304"/>
              <a:cs typeface="Times New Roman" panose="02020603050405020304"/>
            </a:endParaRPr>
          </a:p>
        </p:txBody>
      </p:sp>
      <p:sp>
        <p:nvSpPr>
          <p:cNvPr id="5" name="object 5"/>
          <p:cNvSpPr txBox="1"/>
          <p:nvPr/>
        </p:nvSpPr>
        <p:spPr>
          <a:xfrm>
            <a:off x="7269642" y="2274252"/>
            <a:ext cx="1224766" cy="1004247"/>
          </a:xfrm>
          <a:prstGeom prst="rect">
            <a:avLst/>
          </a:prstGeom>
        </p:spPr>
        <p:txBody>
          <a:bodyPr vert="horz" wrap="square" lIns="0" tIns="42035" rIns="0" bIns="0" rtlCol="0">
            <a:spAutoFit/>
          </a:bodyPr>
          <a:lstStyle/>
          <a:p>
            <a:pPr marL="10795" marR="4445" indent="635" algn="ctr">
              <a:lnSpc>
                <a:spcPts val="1505"/>
              </a:lnSpc>
              <a:spcBef>
                <a:spcPts val="330"/>
              </a:spcBef>
            </a:pPr>
            <a:r>
              <a:rPr sz="1450" b="1" spc="-5" dirty="0">
                <a:latin typeface="Times New Roman" panose="02020603050405020304"/>
                <a:cs typeface="Times New Roman" panose="02020603050405020304"/>
              </a:rPr>
              <a:t>Cannot be </a:t>
            </a:r>
            <a:r>
              <a:rPr sz="1450" b="1" dirty="0">
                <a:latin typeface="Times New Roman" panose="02020603050405020304"/>
                <a:cs typeface="Times New Roman" panose="02020603050405020304"/>
              </a:rPr>
              <a:t> </a:t>
            </a:r>
            <a:r>
              <a:rPr sz="1450" b="1" spc="-9" dirty="0">
                <a:latin typeface="Times New Roman" panose="02020603050405020304"/>
                <a:cs typeface="Times New Roman" panose="02020603050405020304"/>
              </a:rPr>
              <a:t>stored </a:t>
            </a:r>
            <a:r>
              <a:rPr sz="1450" b="1" spc="-5" dirty="0">
                <a:latin typeface="Times New Roman" panose="02020603050405020304"/>
                <a:cs typeface="Times New Roman" panose="02020603050405020304"/>
              </a:rPr>
              <a:t>in form </a:t>
            </a:r>
            <a:r>
              <a:rPr sz="1450" b="1" dirty="0">
                <a:latin typeface="Times New Roman" panose="02020603050405020304"/>
                <a:cs typeface="Times New Roman" panose="02020603050405020304"/>
              </a:rPr>
              <a:t> of </a:t>
            </a:r>
            <a:r>
              <a:rPr sz="1450" b="1" spc="-5" dirty="0">
                <a:latin typeface="Times New Roman" panose="02020603050405020304"/>
                <a:cs typeface="Times New Roman" panose="02020603050405020304"/>
              </a:rPr>
              <a:t>rows and </a:t>
            </a:r>
            <a:r>
              <a:rPr sz="1450" b="1" dirty="0">
                <a:latin typeface="Times New Roman" panose="02020603050405020304"/>
                <a:cs typeface="Times New Roman" panose="02020603050405020304"/>
              </a:rPr>
              <a:t> </a:t>
            </a:r>
            <a:r>
              <a:rPr sz="1450" b="1" spc="-9" dirty="0">
                <a:latin typeface="Times New Roman" panose="02020603050405020304"/>
                <a:cs typeface="Times New Roman" panose="02020603050405020304"/>
              </a:rPr>
              <a:t>columns </a:t>
            </a:r>
            <a:r>
              <a:rPr sz="1450" b="1" dirty="0">
                <a:latin typeface="Times New Roman" panose="02020603050405020304"/>
                <a:cs typeface="Times New Roman" panose="02020603050405020304"/>
              </a:rPr>
              <a:t>as</a:t>
            </a:r>
            <a:r>
              <a:rPr sz="1450" b="1" spc="-23"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in</a:t>
            </a:r>
            <a:r>
              <a:rPr sz="1450" b="1" spc="-14"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a </a:t>
            </a:r>
            <a:r>
              <a:rPr sz="1450" b="1" spc="-349"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database</a:t>
            </a:r>
            <a:endParaRPr sz="1450">
              <a:latin typeface="Times New Roman" panose="02020603050405020304"/>
              <a:cs typeface="Times New Roman" panose="02020603050405020304"/>
            </a:endParaRPr>
          </a:p>
        </p:txBody>
      </p:sp>
      <p:sp>
        <p:nvSpPr>
          <p:cNvPr id="6" name="object 6"/>
          <p:cNvSpPr txBox="1"/>
          <p:nvPr/>
        </p:nvSpPr>
        <p:spPr>
          <a:xfrm>
            <a:off x="3648897" y="2560318"/>
            <a:ext cx="1208643" cy="427166"/>
          </a:xfrm>
          <a:prstGeom prst="rect">
            <a:avLst/>
          </a:prstGeom>
        </p:spPr>
        <p:txBody>
          <a:bodyPr vert="horz" wrap="square" lIns="0" tIns="42035" rIns="0" bIns="0" rtlCol="0">
            <a:spAutoFit/>
          </a:bodyPr>
          <a:lstStyle/>
          <a:p>
            <a:pPr marL="130175" marR="4445" indent="-119380">
              <a:lnSpc>
                <a:spcPts val="1505"/>
              </a:lnSpc>
              <a:spcBef>
                <a:spcPts val="330"/>
              </a:spcBef>
            </a:pPr>
            <a:r>
              <a:rPr sz="1450" b="1" spc="-5" dirty="0">
                <a:latin typeface="Times New Roman" panose="02020603050405020304"/>
                <a:cs typeface="Times New Roman" panose="02020603050405020304"/>
              </a:rPr>
              <a:t>Si</a:t>
            </a:r>
            <a:r>
              <a:rPr sz="1450" b="1" spc="-27" dirty="0">
                <a:latin typeface="Times New Roman" panose="02020603050405020304"/>
                <a:cs typeface="Times New Roman" panose="02020603050405020304"/>
              </a:rPr>
              <a:t>m</a:t>
            </a:r>
            <a:r>
              <a:rPr sz="1450" b="1" spc="-5" dirty="0">
                <a:latin typeface="Times New Roman" panose="02020603050405020304"/>
                <a:cs typeface="Times New Roman" panose="02020603050405020304"/>
              </a:rPr>
              <a:t>il</a:t>
            </a:r>
            <a:r>
              <a:rPr sz="1450" b="1" dirty="0">
                <a:latin typeface="Times New Roman" panose="02020603050405020304"/>
                <a:cs typeface="Times New Roman" panose="02020603050405020304"/>
              </a:rPr>
              <a:t>a</a:t>
            </a:r>
            <a:r>
              <a:rPr sz="1450" b="1" spc="-5" dirty="0">
                <a:latin typeface="Times New Roman" panose="02020603050405020304"/>
                <a:cs typeface="Times New Roman" panose="02020603050405020304"/>
              </a:rPr>
              <a:t>r</a:t>
            </a:r>
            <a:r>
              <a:rPr sz="1450" spc="-18" dirty="0">
                <a:latin typeface="Times New Roman" panose="02020603050405020304"/>
                <a:cs typeface="Times New Roman" panose="02020603050405020304"/>
              </a:rPr>
              <a:t> </a:t>
            </a:r>
            <a:r>
              <a:rPr sz="1450" b="1" spc="-9" dirty="0">
                <a:latin typeface="Times New Roman" panose="02020603050405020304"/>
                <a:cs typeface="Times New Roman" panose="02020603050405020304"/>
              </a:rPr>
              <a:t>e</a:t>
            </a:r>
            <a:r>
              <a:rPr sz="1450" b="1" spc="-5" dirty="0">
                <a:latin typeface="Times New Roman" panose="02020603050405020304"/>
                <a:cs typeface="Times New Roman" panose="02020603050405020304"/>
              </a:rPr>
              <a:t>n</a:t>
            </a:r>
            <a:r>
              <a:rPr sz="1450" b="1" spc="-9" dirty="0">
                <a:latin typeface="Times New Roman" panose="02020603050405020304"/>
                <a:cs typeface="Times New Roman" panose="02020603050405020304"/>
              </a:rPr>
              <a:t>t</a:t>
            </a:r>
            <a:r>
              <a:rPr sz="1450" b="1" spc="-5" dirty="0">
                <a:latin typeface="Times New Roman" panose="02020603050405020304"/>
                <a:cs typeface="Times New Roman" panose="02020603050405020304"/>
              </a:rPr>
              <a:t>i</a:t>
            </a:r>
            <a:r>
              <a:rPr sz="1450" b="1" spc="-9" dirty="0">
                <a:latin typeface="Times New Roman" panose="02020603050405020304"/>
                <a:cs typeface="Times New Roman" panose="02020603050405020304"/>
              </a:rPr>
              <a:t>t</a:t>
            </a:r>
            <a:r>
              <a:rPr sz="1450" b="1" spc="-5" dirty="0">
                <a:latin typeface="Times New Roman" panose="02020603050405020304"/>
                <a:cs typeface="Times New Roman" panose="02020603050405020304"/>
              </a:rPr>
              <a:t>i</a:t>
            </a:r>
            <a:r>
              <a:rPr sz="1450" b="1" spc="-9" dirty="0">
                <a:latin typeface="Times New Roman" panose="02020603050405020304"/>
                <a:cs typeface="Times New Roman" panose="02020603050405020304"/>
              </a:rPr>
              <a:t>e</a:t>
            </a:r>
            <a:r>
              <a:rPr sz="1450" b="1" spc="-5" dirty="0">
                <a:latin typeface="Times New Roman" panose="02020603050405020304"/>
                <a:cs typeface="Times New Roman" panose="02020603050405020304"/>
              </a:rPr>
              <a:t>s </a:t>
            </a:r>
            <a:r>
              <a:rPr sz="1450" spc="-5" dirty="0">
                <a:latin typeface="Times New Roman" panose="02020603050405020304"/>
                <a:cs typeface="Times New Roman" panose="02020603050405020304"/>
              </a:rPr>
              <a:t> </a:t>
            </a:r>
            <a:r>
              <a:rPr sz="1450" b="1" spc="-9" dirty="0">
                <a:latin typeface="Times New Roman" panose="02020603050405020304"/>
                <a:cs typeface="Times New Roman" panose="02020603050405020304"/>
              </a:rPr>
              <a:t>are</a:t>
            </a:r>
            <a:r>
              <a:rPr sz="1450" b="1" spc="-45"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grouped</a:t>
            </a:r>
            <a:endParaRPr sz="1450">
              <a:latin typeface="Times New Roman" panose="02020603050405020304"/>
              <a:cs typeface="Times New Roman" panose="02020603050405020304"/>
            </a:endParaRPr>
          </a:p>
        </p:txBody>
      </p:sp>
      <p:sp>
        <p:nvSpPr>
          <p:cNvPr id="7" name="object 7"/>
          <p:cNvSpPr txBox="1"/>
          <p:nvPr/>
        </p:nvSpPr>
        <p:spPr>
          <a:xfrm>
            <a:off x="5536659" y="3301052"/>
            <a:ext cx="1058355" cy="770781"/>
          </a:xfrm>
          <a:prstGeom prst="rect">
            <a:avLst/>
          </a:prstGeom>
        </p:spPr>
        <p:txBody>
          <a:bodyPr vert="horz" wrap="square" lIns="0" tIns="50095" rIns="0" bIns="0" rtlCol="0">
            <a:spAutoFit/>
          </a:bodyPr>
          <a:lstStyle/>
          <a:p>
            <a:pPr marL="11430" marR="4445" indent="-2540" algn="ctr">
              <a:lnSpc>
                <a:spcPct val="86000"/>
              </a:lnSpc>
              <a:spcBef>
                <a:spcPts val="395"/>
              </a:spcBef>
            </a:pPr>
            <a:r>
              <a:rPr sz="1815" b="1" spc="-5" dirty="0">
                <a:latin typeface="Times New Roman" panose="02020603050405020304"/>
                <a:cs typeface="Times New Roman" panose="02020603050405020304"/>
              </a:rPr>
              <a:t>Semi- </a:t>
            </a:r>
            <a:r>
              <a:rPr sz="1815" b="1" dirty="0">
                <a:latin typeface="Times New Roman" panose="02020603050405020304"/>
                <a:cs typeface="Times New Roman" panose="02020603050405020304"/>
              </a:rPr>
              <a:t> st</a:t>
            </a:r>
            <a:r>
              <a:rPr sz="1815" b="1" spc="-5" dirty="0">
                <a:latin typeface="Times New Roman" panose="02020603050405020304"/>
                <a:cs typeface="Times New Roman" panose="02020603050405020304"/>
              </a:rPr>
              <a:t>r</a:t>
            </a:r>
            <a:r>
              <a:rPr sz="1815" b="1" dirty="0">
                <a:latin typeface="Times New Roman" panose="02020603050405020304"/>
                <a:cs typeface="Times New Roman" panose="02020603050405020304"/>
              </a:rPr>
              <a:t>u</a:t>
            </a:r>
            <a:r>
              <a:rPr sz="1815" b="1" spc="-5" dirty="0">
                <a:latin typeface="Times New Roman" panose="02020603050405020304"/>
                <a:cs typeface="Times New Roman" panose="02020603050405020304"/>
              </a:rPr>
              <a:t>c</a:t>
            </a:r>
            <a:r>
              <a:rPr sz="1815" b="1" dirty="0">
                <a:latin typeface="Times New Roman" panose="02020603050405020304"/>
                <a:cs typeface="Times New Roman" panose="02020603050405020304"/>
              </a:rPr>
              <a:t>tu</a:t>
            </a:r>
            <a:r>
              <a:rPr sz="1815" b="1" spc="-36" dirty="0">
                <a:latin typeface="Times New Roman" panose="02020603050405020304"/>
                <a:cs typeface="Times New Roman" panose="02020603050405020304"/>
              </a:rPr>
              <a:t>r</a:t>
            </a:r>
            <a:r>
              <a:rPr sz="1815" b="1" spc="-5" dirty="0">
                <a:latin typeface="Times New Roman" panose="02020603050405020304"/>
                <a:cs typeface="Times New Roman" panose="02020603050405020304"/>
              </a:rPr>
              <a:t>e</a:t>
            </a:r>
            <a:r>
              <a:rPr sz="1815" b="1" dirty="0">
                <a:latin typeface="Times New Roman" panose="02020603050405020304"/>
                <a:cs typeface="Times New Roman" panose="02020603050405020304"/>
              </a:rPr>
              <a:t>d </a:t>
            </a:r>
            <a:r>
              <a:rPr sz="1815" dirty="0">
                <a:latin typeface="Times New Roman" panose="02020603050405020304"/>
                <a:cs typeface="Times New Roman" panose="02020603050405020304"/>
              </a:rPr>
              <a:t> </a:t>
            </a:r>
            <a:r>
              <a:rPr sz="1815" b="1" dirty="0">
                <a:latin typeface="Times New Roman" panose="02020603050405020304"/>
                <a:cs typeface="Times New Roman" panose="02020603050405020304"/>
              </a:rPr>
              <a:t>data</a:t>
            </a:r>
            <a:endParaRPr sz="1815">
              <a:latin typeface="Times New Roman" panose="02020603050405020304"/>
              <a:cs typeface="Times New Roman" panose="02020603050405020304"/>
            </a:endParaRPr>
          </a:p>
        </p:txBody>
      </p:sp>
      <p:sp>
        <p:nvSpPr>
          <p:cNvPr id="8" name="object 8"/>
          <p:cNvSpPr txBox="1"/>
          <p:nvPr/>
        </p:nvSpPr>
        <p:spPr>
          <a:xfrm>
            <a:off x="7309720" y="4217295"/>
            <a:ext cx="1072174" cy="811887"/>
          </a:xfrm>
          <a:prstGeom prst="rect">
            <a:avLst/>
          </a:prstGeom>
        </p:spPr>
        <p:txBody>
          <a:bodyPr vert="horz" wrap="square" lIns="0" tIns="42035" rIns="0" bIns="0" rtlCol="0">
            <a:spAutoFit/>
          </a:bodyPr>
          <a:lstStyle/>
          <a:p>
            <a:pPr marL="11430" marR="4445" algn="ctr">
              <a:lnSpc>
                <a:spcPts val="1505"/>
              </a:lnSpc>
              <a:spcBef>
                <a:spcPts val="330"/>
              </a:spcBef>
            </a:pPr>
            <a:r>
              <a:rPr sz="1450" b="1" spc="-5" dirty="0">
                <a:latin typeface="Times New Roman" panose="02020603050405020304"/>
                <a:cs typeface="Times New Roman" panose="02020603050405020304"/>
              </a:rPr>
              <a:t>The tags and </a:t>
            </a:r>
            <a:r>
              <a:rPr sz="1450" b="1" spc="-349" dirty="0">
                <a:latin typeface="Times New Roman" panose="02020603050405020304"/>
                <a:cs typeface="Times New Roman" panose="02020603050405020304"/>
              </a:rPr>
              <a:t> </a:t>
            </a:r>
            <a:r>
              <a:rPr sz="1450" b="1" spc="-9" dirty="0">
                <a:latin typeface="Times New Roman" panose="02020603050405020304"/>
                <a:cs typeface="Times New Roman" panose="02020603050405020304"/>
              </a:rPr>
              <a:t>elements </a:t>
            </a:r>
            <a:r>
              <a:rPr sz="1450" b="1" spc="-5" dirty="0">
                <a:latin typeface="Times New Roman" panose="02020603050405020304"/>
                <a:cs typeface="Times New Roman" panose="02020603050405020304"/>
              </a:rPr>
              <a:t> describe how </a:t>
            </a:r>
            <a:r>
              <a:rPr sz="1450" b="1" spc="-349"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data</a:t>
            </a:r>
            <a:r>
              <a:rPr sz="1450" b="1" spc="-36"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is</a:t>
            </a:r>
            <a:r>
              <a:rPr sz="1450" b="1" spc="-32" dirty="0">
                <a:latin typeface="Times New Roman" panose="02020603050405020304"/>
                <a:cs typeface="Times New Roman" panose="02020603050405020304"/>
              </a:rPr>
              <a:t> </a:t>
            </a:r>
            <a:r>
              <a:rPr sz="1450" b="1" spc="-9" dirty="0">
                <a:latin typeface="Times New Roman" panose="02020603050405020304"/>
                <a:cs typeface="Times New Roman" panose="02020603050405020304"/>
              </a:rPr>
              <a:t>stored</a:t>
            </a:r>
            <a:endParaRPr sz="1450">
              <a:latin typeface="Times New Roman" panose="02020603050405020304"/>
              <a:cs typeface="Times New Roman" panose="02020603050405020304"/>
            </a:endParaRPr>
          </a:p>
        </p:txBody>
      </p:sp>
      <p:sp>
        <p:nvSpPr>
          <p:cNvPr id="9" name="object 9"/>
          <p:cNvSpPr txBox="1"/>
          <p:nvPr/>
        </p:nvSpPr>
        <p:spPr>
          <a:xfrm>
            <a:off x="5590556" y="5310427"/>
            <a:ext cx="1079660" cy="427166"/>
          </a:xfrm>
          <a:prstGeom prst="rect">
            <a:avLst/>
          </a:prstGeom>
        </p:spPr>
        <p:txBody>
          <a:bodyPr vert="horz" wrap="square" lIns="0" tIns="42035" rIns="0" bIns="0" rtlCol="0">
            <a:spAutoFit/>
          </a:bodyPr>
          <a:lstStyle/>
          <a:p>
            <a:pPr marL="160655" marR="4445" indent="-149860">
              <a:lnSpc>
                <a:spcPts val="1505"/>
              </a:lnSpc>
              <a:spcBef>
                <a:spcPts val="330"/>
              </a:spcBef>
            </a:pPr>
            <a:r>
              <a:rPr sz="1450" b="1" spc="-5" dirty="0">
                <a:latin typeface="Times New Roman" panose="02020603050405020304"/>
                <a:cs typeface="Times New Roman" panose="02020603050405020304"/>
              </a:rPr>
              <a:t>Not</a:t>
            </a:r>
            <a:r>
              <a:rPr sz="1450" b="1" spc="-73"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sufficient </a:t>
            </a:r>
            <a:r>
              <a:rPr sz="1450" b="1" spc="-349"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Metadata</a:t>
            </a:r>
            <a:endParaRPr sz="1450">
              <a:latin typeface="Times New Roman" panose="02020603050405020304"/>
              <a:cs typeface="Times New Roman" panose="02020603050405020304"/>
            </a:endParaRPr>
          </a:p>
        </p:txBody>
      </p:sp>
      <p:sp>
        <p:nvSpPr>
          <p:cNvPr id="10" name="object 10"/>
          <p:cNvSpPr txBox="1"/>
          <p:nvPr/>
        </p:nvSpPr>
        <p:spPr>
          <a:xfrm>
            <a:off x="3622639" y="4298830"/>
            <a:ext cx="1174670" cy="619527"/>
          </a:xfrm>
          <a:prstGeom prst="rect">
            <a:avLst/>
          </a:prstGeom>
        </p:spPr>
        <p:txBody>
          <a:bodyPr vert="horz" wrap="square" lIns="0" tIns="42035" rIns="0" bIns="0" rtlCol="0">
            <a:spAutoFit/>
          </a:bodyPr>
          <a:lstStyle/>
          <a:p>
            <a:pPr marL="11430" marR="4445" indent="-1270" algn="ctr">
              <a:lnSpc>
                <a:spcPts val="1505"/>
              </a:lnSpc>
              <a:spcBef>
                <a:spcPts val="330"/>
              </a:spcBef>
            </a:pPr>
            <a:r>
              <a:rPr sz="1450" b="1" spc="-5" dirty="0">
                <a:latin typeface="Times New Roman" panose="02020603050405020304"/>
                <a:cs typeface="Times New Roman" panose="02020603050405020304"/>
              </a:rPr>
              <a:t>Attributes in a </a:t>
            </a:r>
            <a:r>
              <a:rPr sz="1450" b="1" spc="-349"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group</a:t>
            </a:r>
            <a:r>
              <a:rPr sz="1450" b="1" spc="-54" dirty="0">
                <a:latin typeface="Times New Roman" panose="02020603050405020304"/>
                <a:cs typeface="Times New Roman" panose="02020603050405020304"/>
              </a:rPr>
              <a:t> </a:t>
            </a:r>
            <a:r>
              <a:rPr sz="1450" b="1" spc="-9" dirty="0">
                <a:latin typeface="Times New Roman" panose="02020603050405020304"/>
                <a:cs typeface="Times New Roman" panose="02020603050405020304"/>
              </a:rPr>
              <a:t>may</a:t>
            </a:r>
            <a:r>
              <a:rPr sz="1450" b="1" spc="-32"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not </a:t>
            </a:r>
            <a:r>
              <a:rPr sz="1450" b="1" spc="-349"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be</a:t>
            </a:r>
            <a:r>
              <a:rPr sz="1450" b="1" spc="-18"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the </a:t>
            </a:r>
            <a:r>
              <a:rPr sz="1450" b="1" spc="-9" dirty="0">
                <a:latin typeface="Times New Roman" panose="02020603050405020304"/>
                <a:cs typeface="Times New Roman" panose="02020603050405020304"/>
              </a:rPr>
              <a:t>same</a:t>
            </a:r>
            <a:endParaRPr sz="1450">
              <a:latin typeface="Times New Roman" panose="02020603050405020304"/>
              <a:cs typeface="Times New Roman" panose="02020603050405020304"/>
            </a:endParaRPr>
          </a:p>
        </p:txBody>
      </p:sp>
    </p:spTree>
    <p:extLst>
      <p:ext uri="{BB962C8B-B14F-4D97-AF65-F5344CB8AC3E}">
        <p14:creationId xmlns:p14="http://schemas.microsoft.com/office/powerpoint/2010/main" val="3501958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5532" y="599311"/>
            <a:ext cx="4325550" cy="346464"/>
          </a:xfrm>
          <a:prstGeom prst="rect">
            <a:avLst/>
          </a:prstGeom>
        </p:spPr>
        <p:txBody>
          <a:bodyPr vert="horz" wrap="square" lIns="0" tIns="11516" rIns="0" bIns="0" rtlCol="0">
            <a:spAutoFit/>
          </a:bodyPr>
          <a:lstStyle/>
          <a:p>
            <a:pPr marL="11430">
              <a:spcBef>
                <a:spcPts val="90"/>
              </a:spcBef>
            </a:pPr>
            <a:r>
              <a:rPr sz="2175" dirty="0">
                <a:solidFill>
                  <a:srgbClr val="76933B"/>
                </a:solidFill>
                <a:latin typeface="Times New Roman" panose="02020603050405020304"/>
                <a:cs typeface="Times New Roman" panose="02020603050405020304"/>
              </a:rPr>
              <a:t>How</a:t>
            </a:r>
            <a:r>
              <a:rPr sz="2175" spc="-32" dirty="0">
                <a:solidFill>
                  <a:srgbClr val="76933B"/>
                </a:solidFill>
                <a:latin typeface="Times New Roman" panose="02020603050405020304"/>
                <a:cs typeface="Times New Roman" panose="02020603050405020304"/>
              </a:rPr>
              <a:t> </a:t>
            </a:r>
            <a:r>
              <a:rPr sz="2175" dirty="0">
                <a:solidFill>
                  <a:srgbClr val="76933B"/>
                </a:solidFill>
                <a:latin typeface="Times New Roman" panose="02020603050405020304"/>
                <a:cs typeface="Times New Roman" panose="02020603050405020304"/>
              </a:rPr>
              <a:t>to</a:t>
            </a:r>
            <a:r>
              <a:rPr sz="2175" spc="-9" dirty="0">
                <a:solidFill>
                  <a:srgbClr val="76933B"/>
                </a:solidFill>
                <a:latin typeface="Times New Roman" panose="02020603050405020304"/>
                <a:cs typeface="Times New Roman" panose="02020603050405020304"/>
              </a:rPr>
              <a:t> </a:t>
            </a:r>
            <a:r>
              <a:rPr sz="2175" spc="-14" dirty="0">
                <a:solidFill>
                  <a:srgbClr val="76933B"/>
                </a:solidFill>
                <a:latin typeface="Times New Roman" panose="02020603050405020304"/>
                <a:cs typeface="Times New Roman" panose="02020603050405020304"/>
              </a:rPr>
              <a:t>Store</a:t>
            </a:r>
            <a:r>
              <a:rPr sz="2175" spc="-18" dirty="0">
                <a:solidFill>
                  <a:srgbClr val="76933B"/>
                </a:solidFill>
                <a:latin typeface="Times New Roman" panose="02020603050405020304"/>
                <a:cs typeface="Times New Roman" panose="02020603050405020304"/>
              </a:rPr>
              <a:t> </a:t>
            </a:r>
            <a:r>
              <a:rPr sz="2175" spc="-5" dirty="0">
                <a:solidFill>
                  <a:srgbClr val="76933B"/>
                </a:solidFill>
                <a:latin typeface="Times New Roman" panose="02020603050405020304"/>
                <a:cs typeface="Times New Roman" panose="02020603050405020304"/>
              </a:rPr>
              <a:t>Semi-structured</a:t>
            </a:r>
            <a:r>
              <a:rPr sz="2175" spc="-36" dirty="0">
                <a:solidFill>
                  <a:srgbClr val="76933B"/>
                </a:solidFill>
                <a:latin typeface="Times New Roman" panose="02020603050405020304"/>
                <a:cs typeface="Times New Roman" panose="02020603050405020304"/>
              </a:rPr>
              <a:t> </a:t>
            </a:r>
            <a:r>
              <a:rPr sz="2175" spc="-5" dirty="0">
                <a:solidFill>
                  <a:srgbClr val="76933B"/>
                </a:solidFill>
                <a:latin typeface="Times New Roman" panose="02020603050405020304"/>
                <a:cs typeface="Times New Roman" panose="02020603050405020304"/>
              </a:rPr>
              <a:t>Data?</a:t>
            </a:r>
            <a:endParaRPr sz="2175">
              <a:latin typeface="Times New Roman" panose="02020603050405020304"/>
              <a:cs typeface="Times New Roman" panose="02020603050405020304"/>
            </a:endParaRPr>
          </a:p>
        </p:txBody>
      </p:sp>
      <p:pic>
        <p:nvPicPr>
          <p:cNvPr id="3" name="object 3"/>
          <p:cNvPicPr/>
          <p:nvPr/>
        </p:nvPicPr>
        <p:blipFill>
          <a:blip r:embed="rId2" cstate="print"/>
          <a:stretch>
            <a:fillRect/>
          </a:stretch>
        </p:blipFill>
        <p:spPr>
          <a:xfrm>
            <a:off x="1996985" y="1330832"/>
            <a:ext cx="4936374" cy="2095058"/>
          </a:xfrm>
          <a:prstGeom prst="rect">
            <a:avLst/>
          </a:prstGeom>
        </p:spPr>
      </p:pic>
      <p:sp>
        <p:nvSpPr>
          <p:cNvPr id="4" name="object 4"/>
          <p:cNvSpPr txBox="1"/>
          <p:nvPr/>
        </p:nvSpPr>
        <p:spPr>
          <a:xfrm>
            <a:off x="4453199" y="1508644"/>
            <a:ext cx="1098662" cy="262787"/>
          </a:xfrm>
          <a:prstGeom prst="rect">
            <a:avLst/>
          </a:prstGeom>
        </p:spPr>
        <p:txBody>
          <a:bodyPr vert="horz" wrap="square" lIns="0" tIns="11516" rIns="0" bIns="0" rtlCol="0">
            <a:spAutoFit/>
          </a:bodyPr>
          <a:lstStyle/>
          <a:p>
            <a:pPr marL="11430">
              <a:spcBef>
                <a:spcPts val="90"/>
              </a:spcBef>
            </a:pPr>
            <a:r>
              <a:rPr sz="1630" b="1" spc="-5" dirty="0">
                <a:latin typeface="Times New Roman" panose="02020603050405020304"/>
                <a:cs typeface="Times New Roman" panose="02020603050405020304"/>
              </a:rPr>
              <a:t>Storage</a:t>
            </a:r>
            <a:r>
              <a:rPr sz="1630" b="1" spc="-68" dirty="0">
                <a:latin typeface="Times New Roman" panose="02020603050405020304"/>
                <a:cs typeface="Times New Roman" panose="02020603050405020304"/>
              </a:rPr>
              <a:t> </a:t>
            </a:r>
            <a:r>
              <a:rPr sz="1630" b="1" dirty="0">
                <a:latin typeface="Times New Roman" panose="02020603050405020304"/>
                <a:cs typeface="Times New Roman" panose="02020603050405020304"/>
              </a:rPr>
              <a:t>cost</a:t>
            </a:r>
            <a:endParaRPr sz="1630">
              <a:latin typeface="Times New Roman" panose="02020603050405020304"/>
              <a:cs typeface="Times New Roman" panose="02020603050405020304"/>
            </a:endParaRPr>
          </a:p>
        </p:txBody>
      </p:sp>
      <p:sp>
        <p:nvSpPr>
          <p:cNvPr id="5" name="object 5"/>
          <p:cNvSpPr txBox="1"/>
          <p:nvPr/>
        </p:nvSpPr>
        <p:spPr>
          <a:xfrm>
            <a:off x="5319690" y="2202391"/>
            <a:ext cx="771597" cy="262787"/>
          </a:xfrm>
          <a:prstGeom prst="rect">
            <a:avLst/>
          </a:prstGeom>
        </p:spPr>
        <p:txBody>
          <a:bodyPr vert="horz" wrap="square" lIns="0" tIns="11516" rIns="0" bIns="0" rtlCol="0">
            <a:spAutoFit/>
          </a:bodyPr>
          <a:lstStyle/>
          <a:p>
            <a:pPr marL="11430">
              <a:spcBef>
                <a:spcPts val="90"/>
              </a:spcBef>
            </a:pPr>
            <a:r>
              <a:rPr sz="1630" b="1" spc="-5" dirty="0">
                <a:latin typeface="Times New Roman" panose="02020603050405020304"/>
                <a:cs typeface="Times New Roman" panose="02020603050405020304"/>
              </a:rPr>
              <a:t>RDB</a:t>
            </a:r>
            <a:r>
              <a:rPr sz="1630" b="1" spc="5" dirty="0">
                <a:latin typeface="Times New Roman" panose="02020603050405020304"/>
                <a:cs typeface="Times New Roman" panose="02020603050405020304"/>
              </a:rPr>
              <a:t>M</a:t>
            </a:r>
            <a:r>
              <a:rPr sz="1630" b="1" dirty="0">
                <a:latin typeface="Times New Roman" panose="02020603050405020304"/>
                <a:cs typeface="Times New Roman" panose="02020603050405020304"/>
              </a:rPr>
              <a:t>S</a:t>
            </a:r>
            <a:endParaRPr sz="1630">
              <a:latin typeface="Times New Roman" panose="02020603050405020304"/>
              <a:cs typeface="Times New Roman" panose="02020603050405020304"/>
            </a:endParaRPr>
          </a:p>
        </p:txBody>
      </p:sp>
      <p:grpSp>
        <p:nvGrpSpPr>
          <p:cNvPr id="6" name="object 6"/>
          <p:cNvGrpSpPr/>
          <p:nvPr/>
        </p:nvGrpSpPr>
        <p:grpSpPr>
          <a:xfrm>
            <a:off x="1949537" y="2787423"/>
            <a:ext cx="5341294" cy="3146849"/>
            <a:chOff x="774073" y="3073908"/>
            <a:chExt cx="5890260" cy="3470275"/>
          </a:xfrm>
        </p:grpSpPr>
        <p:sp>
          <p:nvSpPr>
            <p:cNvPr id="7" name="object 7"/>
            <p:cNvSpPr/>
            <p:nvPr/>
          </p:nvSpPr>
          <p:spPr>
            <a:xfrm>
              <a:off x="3799210" y="3093720"/>
              <a:ext cx="2857500" cy="544830"/>
            </a:xfrm>
            <a:custGeom>
              <a:avLst/>
              <a:gdLst/>
              <a:ahLst/>
              <a:cxnLst/>
              <a:rect l="l" t="t" r="r" b="b"/>
              <a:pathLst>
                <a:path w="2857500" h="544829">
                  <a:moveTo>
                    <a:pt x="24089" y="329903"/>
                  </a:moveTo>
                  <a:lnTo>
                    <a:pt x="15501" y="343959"/>
                  </a:lnTo>
                  <a:lnTo>
                    <a:pt x="6943" y="363644"/>
                  </a:lnTo>
                  <a:lnTo>
                    <a:pt x="1749" y="383619"/>
                  </a:lnTo>
                  <a:lnTo>
                    <a:pt x="0" y="403860"/>
                  </a:lnTo>
                  <a:lnTo>
                    <a:pt x="51" y="404447"/>
                  </a:lnTo>
                  <a:lnTo>
                    <a:pt x="3047" y="379475"/>
                  </a:lnTo>
                  <a:lnTo>
                    <a:pt x="4571" y="379475"/>
                  </a:lnTo>
                  <a:lnTo>
                    <a:pt x="9143" y="366775"/>
                  </a:lnTo>
                  <a:lnTo>
                    <a:pt x="19811" y="341375"/>
                  </a:lnTo>
                  <a:lnTo>
                    <a:pt x="21335" y="341375"/>
                  </a:lnTo>
                  <a:lnTo>
                    <a:pt x="24089" y="329903"/>
                  </a:lnTo>
                  <a:close/>
                </a:path>
                <a:path w="2857500" h="544829">
                  <a:moveTo>
                    <a:pt x="121856" y="240305"/>
                  </a:moveTo>
                  <a:lnTo>
                    <a:pt x="81718" y="268557"/>
                  </a:lnTo>
                  <a:lnTo>
                    <a:pt x="42375" y="305544"/>
                  </a:lnTo>
                  <a:lnTo>
                    <a:pt x="24839" y="328675"/>
                  </a:lnTo>
                  <a:lnTo>
                    <a:pt x="32003" y="328675"/>
                  </a:lnTo>
                  <a:lnTo>
                    <a:pt x="36575" y="315975"/>
                  </a:lnTo>
                  <a:lnTo>
                    <a:pt x="38099" y="315975"/>
                  </a:lnTo>
                  <a:lnTo>
                    <a:pt x="71627" y="277875"/>
                  </a:lnTo>
                  <a:lnTo>
                    <a:pt x="83819" y="277875"/>
                  </a:lnTo>
                  <a:lnTo>
                    <a:pt x="86867" y="265175"/>
                  </a:lnTo>
                  <a:lnTo>
                    <a:pt x="102107" y="265175"/>
                  </a:lnTo>
                  <a:lnTo>
                    <a:pt x="103631" y="252475"/>
                  </a:lnTo>
                  <a:lnTo>
                    <a:pt x="120395" y="252475"/>
                  </a:lnTo>
                  <a:lnTo>
                    <a:pt x="121856" y="240305"/>
                  </a:lnTo>
                  <a:close/>
                </a:path>
                <a:path w="2857500" h="544829">
                  <a:moveTo>
                    <a:pt x="166113" y="214396"/>
                  </a:moveTo>
                  <a:lnTo>
                    <a:pt x="162675" y="216147"/>
                  </a:lnTo>
                  <a:lnTo>
                    <a:pt x="132873" y="233177"/>
                  </a:lnTo>
                  <a:lnTo>
                    <a:pt x="122675" y="239775"/>
                  </a:lnTo>
                  <a:lnTo>
                    <a:pt x="141731" y="239775"/>
                  </a:lnTo>
                  <a:lnTo>
                    <a:pt x="147827" y="227075"/>
                  </a:lnTo>
                  <a:lnTo>
                    <a:pt x="164591" y="227075"/>
                  </a:lnTo>
                  <a:lnTo>
                    <a:pt x="166113" y="214396"/>
                  </a:lnTo>
                  <a:close/>
                </a:path>
                <a:path w="2857500" h="544829">
                  <a:moveTo>
                    <a:pt x="278759" y="163942"/>
                  </a:moveTo>
                  <a:lnTo>
                    <a:pt x="267998" y="167967"/>
                  </a:lnTo>
                  <a:lnTo>
                    <a:pt x="230319" y="183520"/>
                  </a:lnTo>
                  <a:lnTo>
                    <a:pt x="195184" y="199587"/>
                  </a:lnTo>
                  <a:lnTo>
                    <a:pt x="166218" y="214342"/>
                  </a:lnTo>
                  <a:lnTo>
                    <a:pt x="205739" y="201675"/>
                  </a:lnTo>
                  <a:lnTo>
                    <a:pt x="210311" y="201675"/>
                  </a:lnTo>
                  <a:lnTo>
                    <a:pt x="222503" y="188975"/>
                  </a:lnTo>
                  <a:lnTo>
                    <a:pt x="243839" y="188975"/>
                  </a:lnTo>
                  <a:lnTo>
                    <a:pt x="248411" y="176275"/>
                  </a:lnTo>
                  <a:lnTo>
                    <a:pt x="274319" y="176275"/>
                  </a:lnTo>
                  <a:lnTo>
                    <a:pt x="278759" y="163942"/>
                  </a:lnTo>
                  <a:close/>
                </a:path>
                <a:path w="2857500" h="544829">
                  <a:moveTo>
                    <a:pt x="391480" y="125865"/>
                  </a:moveTo>
                  <a:lnTo>
                    <a:pt x="350657" y="138499"/>
                  </a:lnTo>
                  <a:lnTo>
                    <a:pt x="308137" y="152953"/>
                  </a:lnTo>
                  <a:lnTo>
                    <a:pt x="279740" y="163575"/>
                  </a:lnTo>
                  <a:lnTo>
                    <a:pt x="310895" y="163575"/>
                  </a:lnTo>
                  <a:lnTo>
                    <a:pt x="370331" y="138175"/>
                  </a:lnTo>
                  <a:lnTo>
                    <a:pt x="385571" y="138175"/>
                  </a:lnTo>
                  <a:lnTo>
                    <a:pt x="391480" y="125865"/>
                  </a:lnTo>
                  <a:close/>
                </a:path>
                <a:path w="2857500" h="544829">
                  <a:moveTo>
                    <a:pt x="537609" y="87978"/>
                  </a:moveTo>
                  <a:lnTo>
                    <a:pt x="491673" y="98727"/>
                  </a:lnTo>
                  <a:lnTo>
                    <a:pt x="442507" y="111364"/>
                  </a:lnTo>
                  <a:lnTo>
                    <a:pt x="395474" y="124629"/>
                  </a:lnTo>
                  <a:lnTo>
                    <a:pt x="392738" y="125475"/>
                  </a:lnTo>
                  <a:lnTo>
                    <a:pt x="434339" y="125475"/>
                  </a:lnTo>
                  <a:lnTo>
                    <a:pt x="438911" y="112775"/>
                  </a:lnTo>
                  <a:lnTo>
                    <a:pt x="455675" y="112775"/>
                  </a:lnTo>
                  <a:lnTo>
                    <a:pt x="504443" y="100075"/>
                  </a:lnTo>
                  <a:lnTo>
                    <a:pt x="530351" y="100075"/>
                  </a:lnTo>
                  <a:lnTo>
                    <a:pt x="537609" y="87978"/>
                  </a:lnTo>
                  <a:close/>
                </a:path>
                <a:path w="2857500" h="544829">
                  <a:moveTo>
                    <a:pt x="665813" y="62266"/>
                  </a:moveTo>
                  <a:lnTo>
                    <a:pt x="651156" y="64816"/>
                  </a:lnTo>
                  <a:lnTo>
                    <a:pt x="596080" y="75431"/>
                  </a:lnTo>
                  <a:lnTo>
                    <a:pt x="542892" y="86742"/>
                  </a:lnTo>
                  <a:lnTo>
                    <a:pt x="540187" y="87375"/>
                  </a:lnTo>
                  <a:lnTo>
                    <a:pt x="571499" y="87375"/>
                  </a:lnTo>
                  <a:lnTo>
                    <a:pt x="632459" y="74675"/>
                  </a:lnTo>
                  <a:lnTo>
                    <a:pt x="658367" y="74675"/>
                  </a:lnTo>
                  <a:lnTo>
                    <a:pt x="665813" y="62266"/>
                  </a:lnTo>
                  <a:close/>
                </a:path>
                <a:path w="2857500" h="544829">
                  <a:moveTo>
                    <a:pt x="936525" y="24640"/>
                  </a:moveTo>
                  <a:lnTo>
                    <a:pt x="888703" y="29773"/>
                  </a:lnTo>
                  <a:lnTo>
                    <a:pt x="826894" y="37376"/>
                  </a:lnTo>
                  <a:lnTo>
                    <a:pt x="766645" y="45766"/>
                  </a:lnTo>
                  <a:lnTo>
                    <a:pt x="708039" y="54920"/>
                  </a:lnTo>
                  <a:lnTo>
                    <a:pt x="667485" y="61975"/>
                  </a:lnTo>
                  <a:lnTo>
                    <a:pt x="729995" y="61975"/>
                  </a:lnTo>
                  <a:lnTo>
                    <a:pt x="748283" y="49275"/>
                  </a:lnTo>
                  <a:lnTo>
                    <a:pt x="810767" y="49275"/>
                  </a:lnTo>
                  <a:lnTo>
                    <a:pt x="859535" y="36575"/>
                  </a:lnTo>
                  <a:lnTo>
                    <a:pt x="925067" y="36575"/>
                  </a:lnTo>
                  <a:lnTo>
                    <a:pt x="936525" y="24640"/>
                  </a:lnTo>
                  <a:close/>
                </a:path>
                <a:path w="2857500" h="544829">
                  <a:moveTo>
                    <a:pt x="1075444" y="12472"/>
                  </a:moveTo>
                  <a:lnTo>
                    <a:pt x="1016674" y="17019"/>
                  </a:lnTo>
                  <a:lnTo>
                    <a:pt x="951990" y="22980"/>
                  </a:lnTo>
                  <a:lnTo>
                    <a:pt x="943648" y="23875"/>
                  </a:lnTo>
                  <a:lnTo>
                    <a:pt x="1057655" y="23875"/>
                  </a:lnTo>
                  <a:lnTo>
                    <a:pt x="1075444" y="12472"/>
                  </a:lnTo>
                  <a:close/>
                </a:path>
                <a:path w="2857500" h="544829">
                  <a:moveTo>
                    <a:pt x="1764534" y="11175"/>
                  </a:moveTo>
                  <a:lnTo>
                    <a:pt x="1709059" y="7684"/>
                  </a:lnTo>
                  <a:lnTo>
                    <a:pt x="1640704" y="4356"/>
                  </a:lnTo>
                  <a:lnTo>
                    <a:pt x="1571274" y="1951"/>
                  </a:lnTo>
                  <a:lnTo>
                    <a:pt x="1500849" y="491"/>
                  </a:lnTo>
                  <a:lnTo>
                    <a:pt x="1429512" y="0"/>
                  </a:lnTo>
                  <a:lnTo>
                    <a:pt x="1358170" y="491"/>
                  </a:lnTo>
                  <a:lnTo>
                    <a:pt x="1287733" y="1951"/>
                  </a:lnTo>
                  <a:lnTo>
                    <a:pt x="1218284" y="4356"/>
                  </a:lnTo>
                  <a:lnTo>
                    <a:pt x="1149902" y="7684"/>
                  </a:lnTo>
                  <a:lnTo>
                    <a:pt x="1094400" y="11175"/>
                  </a:lnTo>
                  <a:lnTo>
                    <a:pt x="1764534" y="11175"/>
                  </a:lnTo>
                  <a:close/>
                </a:path>
                <a:path w="2857500" h="544829">
                  <a:moveTo>
                    <a:pt x="1915192" y="23875"/>
                  </a:moveTo>
                  <a:lnTo>
                    <a:pt x="1906857" y="22980"/>
                  </a:lnTo>
                  <a:lnTo>
                    <a:pt x="1842217" y="17019"/>
                  </a:lnTo>
                  <a:lnTo>
                    <a:pt x="1780249" y="12222"/>
                  </a:lnTo>
                  <a:lnTo>
                    <a:pt x="1816607" y="23875"/>
                  </a:lnTo>
                  <a:lnTo>
                    <a:pt x="1915192" y="23875"/>
                  </a:lnTo>
                  <a:close/>
                </a:path>
                <a:path w="2857500" h="544829">
                  <a:moveTo>
                    <a:pt x="2114488" y="49275"/>
                  </a:moveTo>
                  <a:lnTo>
                    <a:pt x="2092043" y="45766"/>
                  </a:lnTo>
                  <a:lnTo>
                    <a:pt x="2031851" y="37376"/>
                  </a:lnTo>
                  <a:lnTo>
                    <a:pt x="1970095" y="29773"/>
                  </a:lnTo>
                  <a:lnTo>
                    <a:pt x="1923582" y="24776"/>
                  </a:lnTo>
                  <a:lnTo>
                    <a:pt x="1987295" y="36575"/>
                  </a:lnTo>
                  <a:lnTo>
                    <a:pt x="2010155" y="36575"/>
                  </a:lnTo>
                  <a:lnTo>
                    <a:pt x="2046731" y="49275"/>
                  </a:lnTo>
                  <a:lnTo>
                    <a:pt x="2114488" y="49275"/>
                  </a:lnTo>
                  <a:close/>
                </a:path>
                <a:path w="2857500" h="544829">
                  <a:moveTo>
                    <a:pt x="2191098" y="61975"/>
                  </a:moveTo>
                  <a:lnTo>
                    <a:pt x="2150589" y="54920"/>
                  </a:lnTo>
                  <a:lnTo>
                    <a:pt x="2139943" y="53255"/>
                  </a:lnTo>
                  <a:lnTo>
                    <a:pt x="2183891" y="61975"/>
                  </a:lnTo>
                  <a:lnTo>
                    <a:pt x="2191098" y="61975"/>
                  </a:lnTo>
                  <a:close/>
                </a:path>
                <a:path w="2857500" h="544829">
                  <a:moveTo>
                    <a:pt x="2318242" y="87375"/>
                  </a:moveTo>
                  <a:lnTo>
                    <a:pt x="2315541" y="86742"/>
                  </a:lnTo>
                  <a:lnTo>
                    <a:pt x="2262420" y="75431"/>
                  </a:lnTo>
                  <a:lnTo>
                    <a:pt x="2207409" y="64816"/>
                  </a:lnTo>
                  <a:lnTo>
                    <a:pt x="2191570" y="62057"/>
                  </a:lnTo>
                  <a:lnTo>
                    <a:pt x="2200655" y="74675"/>
                  </a:lnTo>
                  <a:lnTo>
                    <a:pt x="2217419" y="74675"/>
                  </a:lnTo>
                  <a:lnTo>
                    <a:pt x="2285999" y="87375"/>
                  </a:lnTo>
                  <a:lnTo>
                    <a:pt x="2318242" y="87375"/>
                  </a:lnTo>
                  <a:close/>
                </a:path>
                <a:path w="2857500" h="544829">
                  <a:moveTo>
                    <a:pt x="2578302" y="163575"/>
                  </a:moveTo>
                  <a:lnTo>
                    <a:pt x="2507501" y="138499"/>
                  </a:lnTo>
                  <a:lnTo>
                    <a:pt x="2462752" y="124629"/>
                  </a:lnTo>
                  <a:lnTo>
                    <a:pt x="2415789" y="111364"/>
                  </a:lnTo>
                  <a:lnTo>
                    <a:pt x="2366691" y="98727"/>
                  </a:lnTo>
                  <a:lnTo>
                    <a:pt x="2319737" y="87725"/>
                  </a:lnTo>
                  <a:lnTo>
                    <a:pt x="2327147" y="100075"/>
                  </a:lnTo>
                  <a:lnTo>
                    <a:pt x="2340863" y="100075"/>
                  </a:lnTo>
                  <a:lnTo>
                    <a:pt x="2414015" y="112775"/>
                  </a:lnTo>
                  <a:lnTo>
                    <a:pt x="2418587" y="112775"/>
                  </a:lnTo>
                  <a:lnTo>
                    <a:pt x="2430779" y="125475"/>
                  </a:lnTo>
                  <a:lnTo>
                    <a:pt x="2462783" y="125475"/>
                  </a:lnTo>
                  <a:lnTo>
                    <a:pt x="2471927" y="138175"/>
                  </a:lnTo>
                  <a:lnTo>
                    <a:pt x="2502407" y="138175"/>
                  </a:lnTo>
                  <a:lnTo>
                    <a:pt x="2534411" y="150875"/>
                  </a:lnTo>
                  <a:lnTo>
                    <a:pt x="2537459" y="150875"/>
                  </a:lnTo>
                  <a:lnTo>
                    <a:pt x="2560319" y="163575"/>
                  </a:lnTo>
                  <a:lnTo>
                    <a:pt x="2578302" y="163575"/>
                  </a:lnTo>
                  <a:close/>
                </a:path>
                <a:path w="2857500" h="544829">
                  <a:moveTo>
                    <a:pt x="2639546" y="188975"/>
                  </a:moveTo>
                  <a:lnTo>
                    <a:pt x="2627638" y="183520"/>
                  </a:lnTo>
                  <a:lnTo>
                    <a:pt x="2590025" y="167967"/>
                  </a:lnTo>
                  <a:lnTo>
                    <a:pt x="2580312" y="164328"/>
                  </a:lnTo>
                  <a:lnTo>
                    <a:pt x="2583179" y="176275"/>
                  </a:lnTo>
                  <a:lnTo>
                    <a:pt x="2607563" y="176275"/>
                  </a:lnTo>
                  <a:lnTo>
                    <a:pt x="2613659" y="188975"/>
                  </a:lnTo>
                  <a:lnTo>
                    <a:pt x="2639546" y="188975"/>
                  </a:lnTo>
                  <a:close/>
                </a:path>
                <a:path w="2857500" h="544829">
                  <a:moveTo>
                    <a:pt x="2735083" y="239775"/>
                  </a:moveTo>
                  <a:lnTo>
                    <a:pt x="2724905" y="233177"/>
                  </a:lnTo>
                  <a:lnTo>
                    <a:pt x="2695159" y="216147"/>
                  </a:lnTo>
                  <a:lnTo>
                    <a:pt x="2662710" y="199587"/>
                  </a:lnTo>
                  <a:lnTo>
                    <a:pt x="2639593" y="188996"/>
                  </a:lnTo>
                  <a:lnTo>
                    <a:pt x="2654807" y="201675"/>
                  </a:lnTo>
                  <a:lnTo>
                    <a:pt x="2659379" y="201675"/>
                  </a:lnTo>
                  <a:lnTo>
                    <a:pt x="2686811" y="214375"/>
                  </a:lnTo>
                  <a:lnTo>
                    <a:pt x="2688335" y="214375"/>
                  </a:lnTo>
                  <a:lnTo>
                    <a:pt x="2706623" y="227075"/>
                  </a:lnTo>
                  <a:lnTo>
                    <a:pt x="2708147" y="227075"/>
                  </a:lnTo>
                  <a:lnTo>
                    <a:pt x="2717291" y="239775"/>
                  </a:lnTo>
                  <a:lnTo>
                    <a:pt x="2735083" y="239775"/>
                  </a:lnTo>
                  <a:close/>
                </a:path>
                <a:path w="2857500" h="544829">
                  <a:moveTo>
                    <a:pt x="2754315" y="252475"/>
                  </a:moveTo>
                  <a:lnTo>
                    <a:pt x="2751865" y="250655"/>
                  </a:lnTo>
                  <a:lnTo>
                    <a:pt x="2737274" y="241196"/>
                  </a:lnTo>
                  <a:lnTo>
                    <a:pt x="2738627" y="252475"/>
                  </a:lnTo>
                  <a:lnTo>
                    <a:pt x="2754315" y="252475"/>
                  </a:lnTo>
                  <a:close/>
                </a:path>
                <a:path w="2857500" h="544829">
                  <a:moveTo>
                    <a:pt x="2771407" y="265175"/>
                  </a:moveTo>
                  <a:lnTo>
                    <a:pt x="2755625" y="253448"/>
                  </a:lnTo>
                  <a:lnTo>
                    <a:pt x="2758439" y="265175"/>
                  </a:lnTo>
                  <a:lnTo>
                    <a:pt x="2771407" y="265175"/>
                  </a:lnTo>
                  <a:close/>
                </a:path>
                <a:path w="2857500" h="544829">
                  <a:moveTo>
                    <a:pt x="2786723" y="277875"/>
                  </a:moveTo>
                  <a:lnTo>
                    <a:pt x="2775958" y="268557"/>
                  </a:lnTo>
                  <a:lnTo>
                    <a:pt x="2772428" y="265934"/>
                  </a:lnTo>
                  <a:lnTo>
                    <a:pt x="2776727" y="277875"/>
                  </a:lnTo>
                  <a:lnTo>
                    <a:pt x="2786723" y="277875"/>
                  </a:lnTo>
                  <a:close/>
                </a:path>
                <a:path w="2857500" h="544829">
                  <a:moveTo>
                    <a:pt x="2823438" y="315975"/>
                  </a:moveTo>
                  <a:lnTo>
                    <a:pt x="2815218" y="305544"/>
                  </a:lnTo>
                  <a:lnTo>
                    <a:pt x="2797103" y="286861"/>
                  </a:lnTo>
                  <a:lnTo>
                    <a:pt x="2787572" y="278610"/>
                  </a:lnTo>
                  <a:lnTo>
                    <a:pt x="2790443" y="290575"/>
                  </a:lnTo>
                  <a:lnTo>
                    <a:pt x="2817875" y="315975"/>
                  </a:lnTo>
                  <a:lnTo>
                    <a:pt x="2823438" y="315975"/>
                  </a:lnTo>
                  <a:close/>
                </a:path>
                <a:path w="2857500" h="544829">
                  <a:moveTo>
                    <a:pt x="2832716" y="328675"/>
                  </a:moveTo>
                  <a:lnTo>
                    <a:pt x="2830222" y="324584"/>
                  </a:lnTo>
                  <a:lnTo>
                    <a:pt x="2823971" y="316652"/>
                  </a:lnTo>
                  <a:lnTo>
                    <a:pt x="2823971" y="328675"/>
                  </a:lnTo>
                  <a:lnTo>
                    <a:pt x="2832716" y="328675"/>
                  </a:lnTo>
                  <a:close/>
                </a:path>
                <a:path w="2857500" h="544829">
                  <a:moveTo>
                    <a:pt x="2840459" y="341375"/>
                  </a:moveTo>
                  <a:lnTo>
                    <a:pt x="2833115" y="329329"/>
                  </a:lnTo>
                  <a:lnTo>
                    <a:pt x="2833115" y="341375"/>
                  </a:lnTo>
                  <a:lnTo>
                    <a:pt x="2840459" y="341375"/>
                  </a:lnTo>
                  <a:close/>
                </a:path>
                <a:path w="2857500" h="544829">
                  <a:moveTo>
                    <a:pt x="2846422" y="354075"/>
                  </a:moveTo>
                  <a:lnTo>
                    <a:pt x="2842034" y="343959"/>
                  </a:lnTo>
                  <a:lnTo>
                    <a:pt x="2840735" y="341828"/>
                  </a:lnTo>
                  <a:lnTo>
                    <a:pt x="2840735" y="354075"/>
                  </a:lnTo>
                  <a:lnTo>
                    <a:pt x="2846422" y="354075"/>
                  </a:lnTo>
                  <a:close/>
                </a:path>
                <a:path w="2857500" h="544829">
                  <a:moveTo>
                    <a:pt x="2851384" y="366775"/>
                  </a:moveTo>
                  <a:lnTo>
                    <a:pt x="2850572" y="363644"/>
                  </a:lnTo>
                  <a:lnTo>
                    <a:pt x="2848355" y="358534"/>
                  </a:lnTo>
                  <a:lnTo>
                    <a:pt x="2848355" y="366775"/>
                  </a:lnTo>
                  <a:lnTo>
                    <a:pt x="2851384" y="366775"/>
                  </a:lnTo>
                  <a:close/>
                </a:path>
                <a:path w="2857500" h="544829">
                  <a:moveTo>
                    <a:pt x="2854679" y="379475"/>
                  </a:moveTo>
                  <a:lnTo>
                    <a:pt x="2851403" y="366849"/>
                  </a:lnTo>
                  <a:lnTo>
                    <a:pt x="2851403" y="379475"/>
                  </a:lnTo>
                  <a:lnTo>
                    <a:pt x="2854679" y="379475"/>
                  </a:lnTo>
                  <a:close/>
                </a:path>
                <a:path w="2857500" h="544829">
                  <a:moveTo>
                    <a:pt x="2856492" y="392175"/>
                  </a:moveTo>
                  <a:lnTo>
                    <a:pt x="2855975" y="386183"/>
                  </a:lnTo>
                  <a:lnTo>
                    <a:pt x="2855975" y="392175"/>
                  </a:lnTo>
                  <a:lnTo>
                    <a:pt x="2856492" y="392175"/>
                  </a:lnTo>
                  <a:close/>
                </a:path>
                <a:path w="2857500" h="544829">
                  <a:moveTo>
                    <a:pt x="2857500" y="403860"/>
                  </a:moveTo>
                  <a:lnTo>
                    <a:pt x="2857180" y="400154"/>
                  </a:lnTo>
                  <a:lnTo>
                    <a:pt x="2856632" y="413855"/>
                  </a:lnTo>
                  <a:lnTo>
                    <a:pt x="2857500" y="403860"/>
                  </a:lnTo>
                  <a:close/>
                </a:path>
                <a:path w="2857500" h="544829">
                  <a:moveTo>
                    <a:pt x="2798199" y="519175"/>
                  </a:moveTo>
                  <a:lnTo>
                    <a:pt x="2798063" y="519175"/>
                  </a:lnTo>
                  <a:lnTo>
                    <a:pt x="2796394" y="520914"/>
                  </a:lnTo>
                  <a:lnTo>
                    <a:pt x="2797103" y="520302"/>
                  </a:lnTo>
                  <a:lnTo>
                    <a:pt x="2798199" y="519175"/>
                  </a:lnTo>
                  <a:close/>
                </a:path>
                <a:path w="2857500" h="544829">
                  <a:moveTo>
                    <a:pt x="2767848" y="544575"/>
                  </a:moveTo>
                  <a:lnTo>
                    <a:pt x="2767583" y="544575"/>
                  </a:lnTo>
                  <a:lnTo>
                    <a:pt x="2767526" y="544814"/>
                  </a:lnTo>
                  <a:lnTo>
                    <a:pt x="2767848" y="544575"/>
                  </a:lnTo>
                  <a:close/>
                </a:path>
              </a:pathLst>
            </a:custGeom>
            <a:solidFill>
              <a:srgbClr val="FFFFFF"/>
            </a:solidFill>
          </p:spPr>
          <p:txBody>
            <a:bodyPr wrap="square" lIns="0" tIns="0" rIns="0" bIns="0" rtlCol="0"/>
            <a:lstStyle/>
            <a:p>
              <a:endParaRPr sz="1630"/>
            </a:p>
          </p:txBody>
        </p:sp>
        <p:pic>
          <p:nvPicPr>
            <p:cNvPr id="8" name="object 8"/>
            <p:cNvPicPr/>
            <p:nvPr/>
          </p:nvPicPr>
          <p:blipFill>
            <a:blip r:embed="rId3" cstate="print"/>
            <a:stretch>
              <a:fillRect/>
            </a:stretch>
          </p:blipFill>
          <p:spPr>
            <a:xfrm>
              <a:off x="774073" y="3073908"/>
              <a:ext cx="5889749" cy="3470148"/>
            </a:xfrm>
            <a:prstGeom prst="rect">
              <a:avLst/>
            </a:prstGeom>
          </p:spPr>
        </p:pic>
      </p:grpSp>
      <p:sp>
        <p:nvSpPr>
          <p:cNvPr id="9" name="object 9"/>
          <p:cNvSpPr txBox="1"/>
          <p:nvPr/>
        </p:nvSpPr>
        <p:spPr>
          <a:xfrm>
            <a:off x="5245066" y="2907191"/>
            <a:ext cx="1486188" cy="483694"/>
          </a:xfrm>
          <a:prstGeom prst="rect">
            <a:avLst/>
          </a:prstGeom>
        </p:spPr>
        <p:txBody>
          <a:bodyPr vert="horz" wrap="square" lIns="0" tIns="47216" rIns="0" bIns="0" rtlCol="0">
            <a:spAutoFit/>
          </a:bodyPr>
          <a:lstStyle/>
          <a:p>
            <a:pPr marL="11430" marR="4445" indent="102235">
              <a:lnSpc>
                <a:spcPts val="1685"/>
              </a:lnSpc>
              <a:spcBef>
                <a:spcPts val="370"/>
              </a:spcBef>
            </a:pPr>
            <a:r>
              <a:rPr sz="1630" b="1" spc="-5" dirty="0">
                <a:latin typeface="Times New Roman" panose="02020603050405020304"/>
                <a:cs typeface="Times New Roman" panose="02020603050405020304"/>
              </a:rPr>
              <a:t>Irregular</a:t>
            </a:r>
            <a:r>
              <a:rPr sz="1630" b="1" dirty="0">
                <a:latin typeface="Times New Roman" panose="02020603050405020304"/>
                <a:cs typeface="Times New Roman" panose="02020603050405020304"/>
              </a:rPr>
              <a:t> </a:t>
            </a:r>
            <a:r>
              <a:rPr sz="1630" b="1" spc="-5" dirty="0">
                <a:latin typeface="Times New Roman" panose="02020603050405020304"/>
                <a:cs typeface="Times New Roman" panose="02020603050405020304"/>
              </a:rPr>
              <a:t>and </a:t>
            </a:r>
            <a:r>
              <a:rPr sz="1630" b="1" dirty="0">
                <a:latin typeface="Times New Roman" panose="02020603050405020304"/>
                <a:cs typeface="Times New Roman" panose="02020603050405020304"/>
              </a:rPr>
              <a:t> </a:t>
            </a:r>
            <a:r>
              <a:rPr sz="1630" b="1" spc="-5" dirty="0">
                <a:latin typeface="Times New Roman" panose="02020603050405020304"/>
                <a:cs typeface="Times New Roman" panose="02020603050405020304"/>
              </a:rPr>
              <a:t>partial</a:t>
            </a:r>
            <a:r>
              <a:rPr sz="1630" b="1" spc="-45" dirty="0">
                <a:latin typeface="Times New Roman" panose="02020603050405020304"/>
                <a:cs typeface="Times New Roman" panose="02020603050405020304"/>
              </a:rPr>
              <a:t> </a:t>
            </a:r>
            <a:r>
              <a:rPr sz="1630" b="1" spc="-9" dirty="0">
                <a:latin typeface="Times New Roman" panose="02020603050405020304"/>
                <a:cs typeface="Times New Roman" panose="02020603050405020304"/>
              </a:rPr>
              <a:t>structure</a:t>
            </a:r>
            <a:endParaRPr sz="1630">
              <a:latin typeface="Times New Roman" panose="02020603050405020304"/>
              <a:cs typeface="Times New Roman" panose="02020603050405020304"/>
            </a:endParaRPr>
          </a:p>
        </p:txBody>
      </p:sp>
      <p:sp>
        <p:nvSpPr>
          <p:cNvPr id="10" name="object 10"/>
          <p:cNvSpPr txBox="1"/>
          <p:nvPr/>
        </p:nvSpPr>
        <p:spPr>
          <a:xfrm>
            <a:off x="6235933" y="1446456"/>
            <a:ext cx="2991378" cy="207067"/>
          </a:xfrm>
          <a:prstGeom prst="rect">
            <a:avLst/>
          </a:prstGeom>
        </p:spPr>
        <p:txBody>
          <a:bodyPr vert="horz" wrap="square" lIns="0" tIns="11516" rIns="0" bIns="0" rtlCol="0">
            <a:spAutoFit/>
          </a:bodyPr>
          <a:lstStyle/>
          <a:p>
            <a:pPr marL="11430">
              <a:spcBef>
                <a:spcPts val="90"/>
              </a:spcBef>
            </a:pPr>
            <a:r>
              <a:rPr sz="1270" dirty="0">
                <a:latin typeface="Times New Roman" panose="02020603050405020304"/>
                <a:cs typeface="Times New Roman" panose="02020603050405020304"/>
              </a:rPr>
              <a:t>Storing</a:t>
            </a:r>
            <a:r>
              <a:rPr sz="1270" spc="-36" dirty="0">
                <a:latin typeface="Times New Roman" panose="02020603050405020304"/>
                <a:cs typeface="Times New Roman" panose="02020603050405020304"/>
              </a:rPr>
              <a:t> </a:t>
            </a:r>
            <a:r>
              <a:rPr sz="1270" dirty="0">
                <a:latin typeface="Times New Roman" panose="02020603050405020304"/>
                <a:cs typeface="Times New Roman" panose="02020603050405020304"/>
              </a:rPr>
              <a:t>data</a:t>
            </a:r>
            <a:r>
              <a:rPr sz="1270" spc="-9" dirty="0">
                <a:latin typeface="Times New Roman" panose="02020603050405020304"/>
                <a:cs typeface="Times New Roman" panose="02020603050405020304"/>
              </a:rPr>
              <a:t> </a:t>
            </a:r>
            <a:r>
              <a:rPr sz="1270" dirty="0">
                <a:latin typeface="Times New Roman" panose="02020603050405020304"/>
                <a:cs typeface="Times New Roman" panose="02020603050405020304"/>
              </a:rPr>
              <a:t>with</a:t>
            </a:r>
            <a:r>
              <a:rPr sz="1270" spc="-14" dirty="0">
                <a:latin typeface="Times New Roman" panose="02020603050405020304"/>
                <a:cs typeface="Times New Roman" panose="02020603050405020304"/>
              </a:rPr>
              <a:t> </a:t>
            </a:r>
            <a:r>
              <a:rPr sz="1270" dirty="0">
                <a:latin typeface="Times New Roman" panose="02020603050405020304"/>
                <a:cs typeface="Times New Roman" panose="02020603050405020304"/>
              </a:rPr>
              <a:t>their</a:t>
            </a:r>
            <a:r>
              <a:rPr sz="1270" spc="-23"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schemas</a:t>
            </a:r>
            <a:r>
              <a:rPr sz="1270" spc="18" dirty="0">
                <a:latin typeface="Times New Roman" panose="02020603050405020304"/>
                <a:cs typeface="Times New Roman" panose="02020603050405020304"/>
              </a:rPr>
              <a:t> </a:t>
            </a:r>
            <a:r>
              <a:rPr sz="1270" dirty="0">
                <a:latin typeface="Times New Roman" panose="02020603050405020304"/>
                <a:cs typeface="Times New Roman" panose="02020603050405020304"/>
              </a:rPr>
              <a:t>increases</a:t>
            </a:r>
            <a:r>
              <a:rPr sz="1270" spc="-18" dirty="0">
                <a:latin typeface="Times New Roman" panose="02020603050405020304"/>
                <a:cs typeface="Times New Roman" panose="02020603050405020304"/>
              </a:rPr>
              <a:t> </a:t>
            </a:r>
            <a:r>
              <a:rPr sz="1270" dirty="0">
                <a:latin typeface="Times New Roman" panose="02020603050405020304"/>
                <a:cs typeface="Times New Roman" panose="02020603050405020304"/>
              </a:rPr>
              <a:t>cost</a:t>
            </a:r>
            <a:endParaRPr sz="1270">
              <a:latin typeface="Times New Roman" panose="02020603050405020304"/>
              <a:cs typeface="Times New Roman" panose="02020603050405020304"/>
            </a:endParaRPr>
          </a:p>
        </p:txBody>
      </p:sp>
      <p:sp>
        <p:nvSpPr>
          <p:cNvPr id="11" name="object 11"/>
          <p:cNvSpPr txBox="1"/>
          <p:nvPr/>
        </p:nvSpPr>
        <p:spPr>
          <a:xfrm>
            <a:off x="7065111" y="2068340"/>
            <a:ext cx="2896944" cy="597943"/>
          </a:xfrm>
          <a:prstGeom prst="rect">
            <a:avLst/>
          </a:prstGeom>
        </p:spPr>
        <p:txBody>
          <a:bodyPr vert="horz" wrap="square" lIns="0" tIns="11516" rIns="0" bIns="0" rtlCol="0">
            <a:spAutoFit/>
          </a:bodyPr>
          <a:lstStyle/>
          <a:p>
            <a:pPr marL="11430" marR="4445" algn="just">
              <a:spcBef>
                <a:spcPts val="90"/>
              </a:spcBef>
            </a:pPr>
            <a:r>
              <a:rPr sz="1270" spc="-5" dirty="0">
                <a:latin typeface="Times New Roman" panose="02020603050405020304"/>
                <a:cs typeface="Times New Roman" panose="02020603050405020304"/>
              </a:rPr>
              <a:t>Semi-structured</a:t>
            </a:r>
            <a:r>
              <a:rPr sz="1270" dirty="0">
                <a:latin typeface="Times New Roman" panose="02020603050405020304"/>
                <a:cs typeface="Times New Roman" panose="02020603050405020304"/>
              </a:rPr>
              <a:t> data</a:t>
            </a:r>
            <a:r>
              <a:rPr sz="1270" spc="5" dirty="0">
                <a:latin typeface="Times New Roman" panose="02020603050405020304"/>
                <a:cs typeface="Times New Roman" panose="02020603050405020304"/>
              </a:rPr>
              <a:t> </a:t>
            </a:r>
            <a:r>
              <a:rPr sz="1270" dirty="0">
                <a:latin typeface="Times New Roman" panose="02020603050405020304"/>
                <a:cs typeface="Times New Roman" panose="02020603050405020304"/>
              </a:rPr>
              <a:t>cannot</a:t>
            </a:r>
            <a:r>
              <a:rPr sz="1270" spc="5" dirty="0">
                <a:latin typeface="Times New Roman" panose="02020603050405020304"/>
                <a:cs typeface="Times New Roman" panose="02020603050405020304"/>
              </a:rPr>
              <a:t> </a:t>
            </a:r>
            <a:r>
              <a:rPr sz="1270" dirty="0">
                <a:latin typeface="Times New Roman" panose="02020603050405020304"/>
                <a:cs typeface="Times New Roman" panose="02020603050405020304"/>
              </a:rPr>
              <a:t>be</a:t>
            </a:r>
            <a:r>
              <a:rPr sz="1270" spc="5"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stored</a:t>
            </a:r>
            <a:r>
              <a:rPr sz="1270"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in </a:t>
            </a:r>
            <a:r>
              <a:rPr sz="1270"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existing RDBMS </a:t>
            </a:r>
            <a:r>
              <a:rPr sz="1270" dirty="0">
                <a:latin typeface="Times New Roman" panose="02020603050405020304"/>
                <a:cs typeface="Times New Roman" panose="02020603050405020304"/>
              </a:rPr>
              <a:t>as data </a:t>
            </a:r>
            <a:r>
              <a:rPr sz="1270" spc="-5" dirty="0">
                <a:latin typeface="Times New Roman" panose="02020603050405020304"/>
                <a:cs typeface="Times New Roman" panose="02020603050405020304"/>
              </a:rPr>
              <a:t>cannot </a:t>
            </a:r>
            <a:r>
              <a:rPr sz="1270" dirty="0">
                <a:latin typeface="Times New Roman" panose="02020603050405020304"/>
                <a:cs typeface="Times New Roman" panose="02020603050405020304"/>
              </a:rPr>
              <a:t>be </a:t>
            </a:r>
            <a:r>
              <a:rPr sz="1270" spc="-5" dirty="0">
                <a:latin typeface="Times New Roman" panose="02020603050405020304"/>
                <a:cs typeface="Times New Roman" panose="02020603050405020304"/>
              </a:rPr>
              <a:t>mapped </a:t>
            </a:r>
            <a:r>
              <a:rPr sz="1270"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into</a:t>
            </a:r>
            <a:r>
              <a:rPr sz="1270" spc="-45" dirty="0">
                <a:latin typeface="Times New Roman" panose="02020603050405020304"/>
                <a:cs typeface="Times New Roman" panose="02020603050405020304"/>
              </a:rPr>
              <a:t> </a:t>
            </a:r>
            <a:r>
              <a:rPr sz="1270" dirty="0">
                <a:latin typeface="Times New Roman" panose="02020603050405020304"/>
                <a:cs typeface="Times New Roman" panose="02020603050405020304"/>
              </a:rPr>
              <a:t>tables</a:t>
            </a:r>
            <a:r>
              <a:rPr sz="1270" spc="-23" dirty="0">
                <a:latin typeface="Times New Roman" panose="02020603050405020304"/>
                <a:cs typeface="Times New Roman" panose="02020603050405020304"/>
              </a:rPr>
              <a:t> </a:t>
            </a:r>
            <a:r>
              <a:rPr sz="1270" dirty="0">
                <a:latin typeface="Times New Roman" panose="02020603050405020304"/>
                <a:cs typeface="Times New Roman" panose="02020603050405020304"/>
              </a:rPr>
              <a:t>directly</a:t>
            </a:r>
            <a:endParaRPr sz="1270">
              <a:latin typeface="Times New Roman" panose="02020603050405020304"/>
              <a:cs typeface="Times New Roman" panose="02020603050405020304"/>
            </a:endParaRPr>
          </a:p>
        </p:txBody>
      </p:sp>
      <p:sp>
        <p:nvSpPr>
          <p:cNvPr id="12" name="object 12"/>
          <p:cNvSpPr txBox="1"/>
          <p:nvPr/>
        </p:nvSpPr>
        <p:spPr>
          <a:xfrm>
            <a:off x="7410602" y="2966616"/>
            <a:ext cx="2552028" cy="402505"/>
          </a:xfrm>
          <a:prstGeom prst="rect">
            <a:avLst/>
          </a:prstGeom>
        </p:spPr>
        <p:txBody>
          <a:bodyPr vert="horz" wrap="square" lIns="0" tIns="11516" rIns="0" bIns="0" rtlCol="0">
            <a:spAutoFit/>
          </a:bodyPr>
          <a:lstStyle/>
          <a:p>
            <a:pPr marL="11430" marR="4445">
              <a:spcBef>
                <a:spcPts val="90"/>
              </a:spcBef>
            </a:pPr>
            <a:r>
              <a:rPr sz="1270" spc="-5" dirty="0">
                <a:latin typeface="Times New Roman" panose="02020603050405020304"/>
                <a:cs typeface="Times New Roman" panose="02020603050405020304"/>
              </a:rPr>
              <a:t>Some</a:t>
            </a:r>
            <a:r>
              <a:rPr sz="1270" spc="9" dirty="0">
                <a:latin typeface="Times New Roman" panose="02020603050405020304"/>
                <a:cs typeface="Times New Roman" panose="02020603050405020304"/>
              </a:rPr>
              <a:t> </a:t>
            </a:r>
            <a:r>
              <a:rPr sz="1270" dirty="0">
                <a:latin typeface="Times New Roman" panose="02020603050405020304"/>
                <a:cs typeface="Times New Roman" panose="02020603050405020304"/>
              </a:rPr>
              <a:t>data</a:t>
            </a:r>
            <a:r>
              <a:rPr sz="1270" spc="5" dirty="0">
                <a:latin typeface="Times New Roman" panose="02020603050405020304"/>
                <a:cs typeface="Times New Roman" panose="02020603050405020304"/>
              </a:rPr>
              <a:t> </a:t>
            </a:r>
            <a:r>
              <a:rPr sz="1270" dirty="0">
                <a:latin typeface="Times New Roman" panose="02020603050405020304"/>
                <a:cs typeface="Times New Roman" panose="02020603050405020304"/>
              </a:rPr>
              <a:t>elements</a:t>
            </a:r>
            <a:r>
              <a:rPr sz="1270" spc="9"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may</a:t>
            </a:r>
            <a:r>
              <a:rPr sz="1270" spc="5" dirty="0">
                <a:latin typeface="Times New Roman" panose="02020603050405020304"/>
                <a:cs typeface="Times New Roman" panose="02020603050405020304"/>
              </a:rPr>
              <a:t> </a:t>
            </a:r>
            <a:r>
              <a:rPr sz="1270" dirty="0">
                <a:latin typeface="Times New Roman" panose="02020603050405020304"/>
                <a:cs typeface="Times New Roman" panose="02020603050405020304"/>
              </a:rPr>
              <a:t>have</a:t>
            </a:r>
            <a:r>
              <a:rPr sz="1270" spc="5" dirty="0">
                <a:latin typeface="Times New Roman" panose="02020603050405020304"/>
                <a:cs typeface="Times New Roman" panose="02020603050405020304"/>
              </a:rPr>
              <a:t> </a:t>
            </a:r>
            <a:r>
              <a:rPr sz="1270" dirty="0">
                <a:latin typeface="Times New Roman" panose="02020603050405020304"/>
                <a:cs typeface="Times New Roman" panose="02020603050405020304"/>
              </a:rPr>
              <a:t>extra </a:t>
            </a:r>
            <a:r>
              <a:rPr sz="1270" spc="-304" dirty="0">
                <a:latin typeface="Times New Roman" panose="02020603050405020304"/>
                <a:cs typeface="Times New Roman" panose="02020603050405020304"/>
              </a:rPr>
              <a:t> </a:t>
            </a:r>
            <a:r>
              <a:rPr sz="1270" dirty="0">
                <a:latin typeface="Times New Roman" panose="02020603050405020304"/>
                <a:cs typeface="Times New Roman" panose="02020603050405020304"/>
              </a:rPr>
              <a:t>information</a:t>
            </a:r>
            <a:r>
              <a:rPr sz="1270" spc="-59" dirty="0">
                <a:latin typeface="Times New Roman" panose="02020603050405020304"/>
                <a:cs typeface="Times New Roman" panose="02020603050405020304"/>
              </a:rPr>
              <a:t> </a:t>
            </a:r>
            <a:r>
              <a:rPr sz="1270" dirty="0">
                <a:latin typeface="Times New Roman" panose="02020603050405020304"/>
                <a:cs typeface="Times New Roman" panose="02020603050405020304"/>
              </a:rPr>
              <a:t>while</a:t>
            </a:r>
            <a:r>
              <a:rPr sz="1270" spc="-14" dirty="0">
                <a:latin typeface="Times New Roman" panose="02020603050405020304"/>
                <a:cs typeface="Times New Roman" panose="02020603050405020304"/>
              </a:rPr>
              <a:t> </a:t>
            </a:r>
            <a:r>
              <a:rPr sz="1270" dirty="0">
                <a:latin typeface="Times New Roman" panose="02020603050405020304"/>
                <a:cs typeface="Times New Roman" panose="02020603050405020304"/>
              </a:rPr>
              <a:t>others</a:t>
            </a:r>
            <a:r>
              <a:rPr sz="1270" spc="-36"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none</a:t>
            </a:r>
            <a:r>
              <a:rPr sz="1270" spc="-14" dirty="0">
                <a:latin typeface="Times New Roman" panose="02020603050405020304"/>
                <a:cs typeface="Times New Roman" panose="02020603050405020304"/>
              </a:rPr>
              <a:t> </a:t>
            </a:r>
            <a:r>
              <a:rPr sz="1270" dirty="0">
                <a:latin typeface="Times New Roman" panose="02020603050405020304"/>
                <a:cs typeface="Times New Roman" panose="02020603050405020304"/>
              </a:rPr>
              <a:t>at</a:t>
            </a:r>
            <a:r>
              <a:rPr sz="1270" spc="-14" dirty="0">
                <a:latin typeface="Times New Roman" panose="02020603050405020304"/>
                <a:cs typeface="Times New Roman" panose="02020603050405020304"/>
              </a:rPr>
              <a:t> </a:t>
            </a:r>
            <a:r>
              <a:rPr sz="1270" dirty="0">
                <a:latin typeface="Times New Roman" panose="02020603050405020304"/>
                <a:cs typeface="Times New Roman" panose="02020603050405020304"/>
              </a:rPr>
              <a:t>all</a:t>
            </a:r>
            <a:endParaRPr sz="1270">
              <a:latin typeface="Times New Roman" panose="02020603050405020304"/>
              <a:cs typeface="Times New Roman" panose="02020603050405020304"/>
            </a:endParaRPr>
          </a:p>
        </p:txBody>
      </p:sp>
      <p:sp>
        <p:nvSpPr>
          <p:cNvPr id="13" name="object 13"/>
          <p:cNvSpPr txBox="1"/>
          <p:nvPr/>
        </p:nvSpPr>
        <p:spPr>
          <a:xfrm>
            <a:off x="5162147" y="3932610"/>
            <a:ext cx="1589835" cy="262787"/>
          </a:xfrm>
          <a:prstGeom prst="rect">
            <a:avLst/>
          </a:prstGeom>
        </p:spPr>
        <p:txBody>
          <a:bodyPr vert="horz" wrap="square" lIns="0" tIns="11516" rIns="0" bIns="0" rtlCol="0">
            <a:spAutoFit/>
          </a:bodyPr>
          <a:lstStyle/>
          <a:p>
            <a:pPr marL="11430">
              <a:spcBef>
                <a:spcPts val="90"/>
              </a:spcBef>
            </a:pPr>
            <a:r>
              <a:rPr sz="1630" b="1" spc="-5" dirty="0">
                <a:latin typeface="Times New Roman" panose="02020603050405020304"/>
                <a:cs typeface="Times New Roman" panose="02020603050405020304"/>
              </a:rPr>
              <a:t>Implicit</a:t>
            </a:r>
            <a:r>
              <a:rPr sz="1630" b="1" spc="-41" dirty="0">
                <a:latin typeface="Times New Roman" panose="02020603050405020304"/>
                <a:cs typeface="Times New Roman" panose="02020603050405020304"/>
              </a:rPr>
              <a:t> </a:t>
            </a:r>
            <a:r>
              <a:rPr sz="1630" b="1" spc="-9" dirty="0">
                <a:latin typeface="Times New Roman" panose="02020603050405020304"/>
                <a:cs typeface="Times New Roman" panose="02020603050405020304"/>
              </a:rPr>
              <a:t>structure</a:t>
            </a:r>
            <a:endParaRPr sz="1630">
              <a:latin typeface="Times New Roman" panose="02020603050405020304"/>
              <a:cs typeface="Times New Roman" panose="02020603050405020304"/>
            </a:endParaRPr>
          </a:p>
        </p:txBody>
      </p:sp>
      <p:sp>
        <p:nvSpPr>
          <p:cNvPr id="14" name="object 14"/>
          <p:cNvSpPr txBox="1"/>
          <p:nvPr/>
        </p:nvSpPr>
        <p:spPr>
          <a:xfrm>
            <a:off x="5028097" y="4692689"/>
            <a:ext cx="1593866" cy="262787"/>
          </a:xfrm>
          <a:prstGeom prst="rect">
            <a:avLst/>
          </a:prstGeom>
        </p:spPr>
        <p:txBody>
          <a:bodyPr vert="horz" wrap="square" lIns="0" tIns="11516" rIns="0" bIns="0" rtlCol="0">
            <a:spAutoFit/>
          </a:bodyPr>
          <a:lstStyle/>
          <a:p>
            <a:pPr marL="11430">
              <a:spcBef>
                <a:spcPts val="90"/>
              </a:spcBef>
            </a:pPr>
            <a:r>
              <a:rPr sz="1630" b="1" spc="-5" dirty="0">
                <a:latin typeface="Times New Roman" panose="02020603050405020304"/>
                <a:cs typeface="Times New Roman" panose="02020603050405020304"/>
              </a:rPr>
              <a:t>Evolving</a:t>
            </a:r>
            <a:r>
              <a:rPr sz="1630" b="1" spc="-50" dirty="0">
                <a:latin typeface="Times New Roman" panose="02020603050405020304"/>
                <a:cs typeface="Times New Roman" panose="02020603050405020304"/>
              </a:rPr>
              <a:t> </a:t>
            </a:r>
            <a:r>
              <a:rPr sz="1630" b="1" spc="-5" dirty="0">
                <a:latin typeface="Times New Roman" panose="02020603050405020304"/>
                <a:cs typeface="Times New Roman" panose="02020603050405020304"/>
              </a:rPr>
              <a:t>schemas</a:t>
            </a:r>
            <a:endParaRPr sz="1630">
              <a:latin typeface="Times New Roman" panose="02020603050405020304"/>
              <a:cs typeface="Times New Roman" panose="02020603050405020304"/>
            </a:endParaRPr>
          </a:p>
        </p:txBody>
      </p:sp>
      <p:sp>
        <p:nvSpPr>
          <p:cNvPr id="15" name="object 15"/>
          <p:cNvSpPr txBox="1"/>
          <p:nvPr/>
        </p:nvSpPr>
        <p:spPr>
          <a:xfrm>
            <a:off x="3695883" y="5335302"/>
            <a:ext cx="1770642" cy="483694"/>
          </a:xfrm>
          <a:prstGeom prst="rect">
            <a:avLst/>
          </a:prstGeom>
        </p:spPr>
        <p:txBody>
          <a:bodyPr vert="horz" wrap="square" lIns="0" tIns="47216" rIns="0" bIns="0" rtlCol="0">
            <a:spAutoFit/>
          </a:bodyPr>
          <a:lstStyle/>
          <a:p>
            <a:pPr marL="142240" marR="4445" indent="-131445">
              <a:lnSpc>
                <a:spcPts val="1685"/>
              </a:lnSpc>
              <a:spcBef>
                <a:spcPts val="370"/>
              </a:spcBef>
            </a:pPr>
            <a:r>
              <a:rPr sz="1630" b="1" spc="-5" dirty="0">
                <a:latin typeface="Times New Roman" panose="02020603050405020304"/>
                <a:cs typeface="Times New Roman" panose="02020603050405020304"/>
              </a:rPr>
              <a:t>Distinction</a:t>
            </a:r>
            <a:r>
              <a:rPr sz="1630" b="1" spc="-45" dirty="0">
                <a:latin typeface="Times New Roman" panose="02020603050405020304"/>
                <a:cs typeface="Times New Roman" panose="02020603050405020304"/>
              </a:rPr>
              <a:t> </a:t>
            </a:r>
            <a:r>
              <a:rPr sz="1630" b="1" dirty="0">
                <a:latin typeface="Times New Roman" panose="02020603050405020304"/>
                <a:cs typeface="Times New Roman" panose="02020603050405020304"/>
              </a:rPr>
              <a:t>between </a:t>
            </a:r>
            <a:r>
              <a:rPr sz="1630" b="1" spc="-394" dirty="0">
                <a:latin typeface="Times New Roman" panose="02020603050405020304"/>
                <a:cs typeface="Times New Roman" panose="02020603050405020304"/>
              </a:rPr>
              <a:t> </a:t>
            </a:r>
            <a:r>
              <a:rPr sz="1630" b="1" spc="-5" dirty="0">
                <a:latin typeface="Times New Roman" panose="02020603050405020304"/>
                <a:cs typeface="Times New Roman" panose="02020603050405020304"/>
              </a:rPr>
              <a:t>schema</a:t>
            </a:r>
            <a:r>
              <a:rPr sz="1630" b="1" spc="-32" dirty="0">
                <a:latin typeface="Times New Roman" panose="02020603050405020304"/>
                <a:cs typeface="Times New Roman" panose="02020603050405020304"/>
              </a:rPr>
              <a:t> </a:t>
            </a:r>
            <a:r>
              <a:rPr sz="1630" b="1" spc="-5" dirty="0">
                <a:latin typeface="Times New Roman" panose="02020603050405020304"/>
                <a:cs typeface="Times New Roman" panose="02020603050405020304"/>
              </a:rPr>
              <a:t>and</a:t>
            </a:r>
            <a:r>
              <a:rPr sz="1630" b="1" dirty="0">
                <a:latin typeface="Times New Roman" panose="02020603050405020304"/>
                <a:cs typeface="Times New Roman" panose="02020603050405020304"/>
              </a:rPr>
              <a:t> </a:t>
            </a:r>
            <a:r>
              <a:rPr sz="1630" b="1" spc="-5" dirty="0">
                <a:latin typeface="Times New Roman" panose="02020603050405020304"/>
                <a:cs typeface="Times New Roman" panose="02020603050405020304"/>
              </a:rPr>
              <a:t>data</a:t>
            </a:r>
            <a:endParaRPr sz="1630">
              <a:latin typeface="Times New Roman" panose="02020603050405020304"/>
              <a:cs typeface="Times New Roman" panose="02020603050405020304"/>
            </a:endParaRPr>
          </a:p>
        </p:txBody>
      </p:sp>
      <p:sp>
        <p:nvSpPr>
          <p:cNvPr id="16" name="object 16"/>
          <p:cNvSpPr txBox="1"/>
          <p:nvPr/>
        </p:nvSpPr>
        <p:spPr>
          <a:xfrm>
            <a:off x="2214417" y="3447540"/>
            <a:ext cx="1680239" cy="290807"/>
          </a:xfrm>
          <a:prstGeom prst="rect">
            <a:avLst/>
          </a:prstGeom>
        </p:spPr>
        <p:txBody>
          <a:bodyPr vert="horz" wrap="square" lIns="0" tIns="11516" rIns="0" bIns="0" rtlCol="0">
            <a:spAutoFit/>
          </a:bodyPr>
          <a:lstStyle/>
          <a:p>
            <a:pPr marL="11430">
              <a:spcBef>
                <a:spcPts val="90"/>
              </a:spcBef>
            </a:pPr>
            <a:r>
              <a:rPr sz="1815" b="1" dirty="0">
                <a:latin typeface="Times New Roman" panose="02020603050405020304"/>
                <a:cs typeface="Times New Roman" panose="02020603050405020304"/>
              </a:rPr>
              <a:t>Challenges</a:t>
            </a:r>
            <a:r>
              <a:rPr sz="1815" b="1" spc="-103" dirty="0">
                <a:latin typeface="Times New Roman" panose="02020603050405020304"/>
                <a:cs typeface="Times New Roman" panose="02020603050405020304"/>
              </a:rPr>
              <a:t> </a:t>
            </a:r>
            <a:r>
              <a:rPr sz="1815" b="1" dirty="0">
                <a:latin typeface="Times New Roman" panose="02020603050405020304"/>
                <a:cs typeface="Times New Roman" panose="02020603050405020304"/>
              </a:rPr>
              <a:t>faced</a:t>
            </a:r>
            <a:endParaRPr sz="1815">
              <a:latin typeface="Times New Roman" panose="02020603050405020304"/>
              <a:cs typeface="Times New Roman" panose="02020603050405020304"/>
            </a:endParaRPr>
          </a:p>
        </p:txBody>
      </p:sp>
      <p:sp>
        <p:nvSpPr>
          <p:cNvPr id="17" name="object 17"/>
          <p:cNvSpPr txBox="1"/>
          <p:nvPr/>
        </p:nvSpPr>
        <p:spPr>
          <a:xfrm>
            <a:off x="7341505" y="3726697"/>
            <a:ext cx="2621702" cy="207067"/>
          </a:xfrm>
          <a:prstGeom prst="rect">
            <a:avLst/>
          </a:prstGeom>
        </p:spPr>
        <p:txBody>
          <a:bodyPr vert="horz" wrap="square" lIns="0" tIns="11516" rIns="0" bIns="0" rtlCol="0">
            <a:spAutoFit/>
          </a:bodyPr>
          <a:lstStyle/>
          <a:p>
            <a:pPr marL="11430">
              <a:spcBef>
                <a:spcPts val="90"/>
              </a:spcBef>
            </a:pPr>
            <a:r>
              <a:rPr sz="1270" dirty="0">
                <a:latin typeface="Times New Roman" panose="02020603050405020304"/>
                <a:cs typeface="Times New Roman" panose="02020603050405020304"/>
              </a:rPr>
              <a:t>In</a:t>
            </a:r>
            <a:r>
              <a:rPr sz="1270" spc="141"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many</a:t>
            </a:r>
            <a:r>
              <a:rPr sz="1270" spc="122" dirty="0">
                <a:latin typeface="Times New Roman" panose="02020603050405020304"/>
                <a:cs typeface="Times New Roman" panose="02020603050405020304"/>
              </a:rPr>
              <a:t> </a:t>
            </a:r>
            <a:r>
              <a:rPr sz="1270" dirty="0">
                <a:latin typeface="Times New Roman" panose="02020603050405020304"/>
                <a:cs typeface="Times New Roman" panose="02020603050405020304"/>
              </a:rPr>
              <a:t>cases</a:t>
            </a:r>
            <a:r>
              <a:rPr sz="1270" spc="136"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the</a:t>
            </a:r>
            <a:r>
              <a:rPr sz="1270" spc="136"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structure</a:t>
            </a:r>
            <a:r>
              <a:rPr sz="1270" spc="131" dirty="0">
                <a:latin typeface="Times New Roman" panose="02020603050405020304"/>
                <a:cs typeface="Times New Roman" panose="02020603050405020304"/>
              </a:rPr>
              <a:t> </a:t>
            </a:r>
            <a:r>
              <a:rPr sz="1270" dirty="0">
                <a:latin typeface="Times New Roman" panose="02020603050405020304"/>
                <a:cs typeface="Times New Roman" panose="02020603050405020304"/>
              </a:rPr>
              <a:t>is</a:t>
            </a:r>
            <a:r>
              <a:rPr sz="1270" spc="131" dirty="0">
                <a:latin typeface="Times New Roman" panose="02020603050405020304"/>
                <a:cs typeface="Times New Roman" panose="02020603050405020304"/>
              </a:rPr>
              <a:t> </a:t>
            </a:r>
            <a:r>
              <a:rPr sz="1270" dirty="0">
                <a:latin typeface="Times New Roman" panose="02020603050405020304"/>
                <a:cs typeface="Times New Roman" panose="02020603050405020304"/>
              </a:rPr>
              <a:t>implicit.</a:t>
            </a:r>
            <a:endParaRPr sz="1270">
              <a:latin typeface="Times New Roman" panose="02020603050405020304"/>
              <a:cs typeface="Times New Roman" panose="02020603050405020304"/>
            </a:endParaRPr>
          </a:p>
        </p:txBody>
      </p:sp>
      <p:sp>
        <p:nvSpPr>
          <p:cNvPr id="18" name="object 18"/>
          <p:cNvSpPr txBox="1"/>
          <p:nvPr/>
        </p:nvSpPr>
        <p:spPr>
          <a:xfrm>
            <a:off x="7341505" y="3920172"/>
            <a:ext cx="2620551" cy="207067"/>
          </a:xfrm>
          <a:prstGeom prst="rect">
            <a:avLst/>
          </a:prstGeom>
        </p:spPr>
        <p:txBody>
          <a:bodyPr vert="horz" wrap="square" lIns="0" tIns="11516" rIns="0" bIns="0" rtlCol="0">
            <a:spAutoFit/>
          </a:bodyPr>
          <a:lstStyle/>
          <a:p>
            <a:pPr marL="11430">
              <a:spcBef>
                <a:spcPts val="90"/>
              </a:spcBef>
              <a:tabLst>
                <a:tab pos="1160780" algn="l"/>
                <a:tab pos="2376805" algn="l"/>
              </a:tabLst>
            </a:pPr>
            <a:r>
              <a:rPr sz="1270" dirty="0">
                <a:latin typeface="Times New Roman" panose="02020603050405020304"/>
                <a:cs typeface="Times New Roman" panose="02020603050405020304"/>
              </a:rPr>
              <a:t>I</a:t>
            </a:r>
            <a:r>
              <a:rPr sz="1270" spc="-9" dirty="0">
                <a:latin typeface="Times New Roman" panose="02020603050405020304"/>
                <a:cs typeface="Times New Roman" panose="02020603050405020304"/>
              </a:rPr>
              <a:t>n</a:t>
            </a:r>
            <a:r>
              <a:rPr sz="1270" spc="5" dirty="0">
                <a:latin typeface="Times New Roman" panose="02020603050405020304"/>
                <a:cs typeface="Times New Roman" panose="02020603050405020304"/>
              </a:rPr>
              <a:t>t</a:t>
            </a:r>
            <a:r>
              <a:rPr sz="1270" dirty="0">
                <a:latin typeface="Times New Roman" panose="02020603050405020304"/>
                <a:cs typeface="Times New Roman" panose="02020603050405020304"/>
              </a:rPr>
              <a:t>e</a:t>
            </a:r>
            <a:r>
              <a:rPr sz="1270" spc="-14" dirty="0">
                <a:latin typeface="Times New Roman" panose="02020603050405020304"/>
                <a:cs typeface="Times New Roman" panose="02020603050405020304"/>
              </a:rPr>
              <a:t>r</a:t>
            </a:r>
            <a:r>
              <a:rPr sz="1270" spc="5" dirty="0">
                <a:latin typeface="Times New Roman" panose="02020603050405020304"/>
                <a:cs typeface="Times New Roman" panose="02020603050405020304"/>
              </a:rPr>
              <a:t>p</a:t>
            </a:r>
            <a:r>
              <a:rPr sz="1270" dirty="0">
                <a:latin typeface="Times New Roman" panose="02020603050405020304"/>
                <a:cs typeface="Times New Roman" panose="02020603050405020304"/>
              </a:rPr>
              <a:t>r</a:t>
            </a:r>
            <a:r>
              <a:rPr sz="1270" spc="-14" dirty="0">
                <a:latin typeface="Times New Roman" panose="02020603050405020304"/>
                <a:cs typeface="Times New Roman" panose="02020603050405020304"/>
              </a:rPr>
              <a:t>e</a:t>
            </a:r>
            <a:r>
              <a:rPr sz="1270" spc="-9" dirty="0">
                <a:latin typeface="Times New Roman" panose="02020603050405020304"/>
                <a:cs typeface="Times New Roman" panose="02020603050405020304"/>
              </a:rPr>
              <a:t>t</a:t>
            </a:r>
            <a:r>
              <a:rPr sz="1270" spc="5" dirty="0">
                <a:latin typeface="Times New Roman" panose="02020603050405020304"/>
                <a:cs typeface="Times New Roman" panose="02020603050405020304"/>
              </a:rPr>
              <a:t>i</a:t>
            </a:r>
            <a:r>
              <a:rPr sz="1270" spc="-9" dirty="0">
                <a:latin typeface="Times New Roman" panose="02020603050405020304"/>
                <a:cs typeface="Times New Roman" panose="02020603050405020304"/>
              </a:rPr>
              <a:t>n</a:t>
            </a:r>
            <a:r>
              <a:rPr sz="1270" dirty="0">
                <a:latin typeface="Times New Roman" panose="02020603050405020304"/>
                <a:cs typeface="Times New Roman" panose="02020603050405020304"/>
              </a:rPr>
              <a:t>g	re</a:t>
            </a:r>
            <a:r>
              <a:rPr sz="1270" spc="5" dirty="0">
                <a:latin typeface="Times New Roman" panose="02020603050405020304"/>
                <a:cs typeface="Times New Roman" panose="02020603050405020304"/>
              </a:rPr>
              <a:t>l</a:t>
            </a:r>
            <a:r>
              <a:rPr sz="1270" spc="-14" dirty="0">
                <a:latin typeface="Times New Roman" panose="02020603050405020304"/>
                <a:cs typeface="Times New Roman" panose="02020603050405020304"/>
              </a:rPr>
              <a:t>a</a:t>
            </a:r>
            <a:r>
              <a:rPr sz="1270" spc="5" dirty="0">
                <a:latin typeface="Times New Roman" panose="02020603050405020304"/>
                <a:cs typeface="Times New Roman" panose="02020603050405020304"/>
              </a:rPr>
              <a:t>t</a:t>
            </a:r>
            <a:r>
              <a:rPr sz="1270" spc="-9" dirty="0">
                <a:latin typeface="Times New Roman" panose="02020603050405020304"/>
                <a:cs typeface="Times New Roman" panose="02020603050405020304"/>
              </a:rPr>
              <a:t>io</a:t>
            </a:r>
            <a:r>
              <a:rPr sz="1270" spc="5" dirty="0">
                <a:latin typeface="Times New Roman" panose="02020603050405020304"/>
                <a:cs typeface="Times New Roman" panose="02020603050405020304"/>
              </a:rPr>
              <a:t>n</a:t>
            </a:r>
            <a:r>
              <a:rPr sz="1270" spc="-9" dirty="0">
                <a:latin typeface="Times New Roman" panose="02020603050405020304"/>
                <a:cs typeface="Times New Roman" panose="02020603050405020304"/>
              </a:rPr>
              <a:t>s</a:t>
            </a:r>
            <a:r>
              <a:rPr sz="1270" spc="5" dirty="0">
                <a:latin typeface="Times New Roman" panose="02020603050405020304"/>
                <a:cs typeface="Times New Roman" panose="02020603050405020304"/>
              </a:rPr>
              <a:t>h</a:t>
            </a:r>
            <a:r>
              <a:rPr sz="1270" spc="-9" dirty="0">
                <a:latin typeface="Times New Roman" panose="02020603050405020304"/>
                <a:cs typeface="Times New Roman" panose="02020603050405020304"/>
              </a:rPr>
              <a:t>i</a:t>
            </a:r>
            <a:r>
              <a:rPr sz="1270" spc="5" dirty="0">
                <a:latin typeface="Times New Roman" panose="02020603050405020304"/>
                <a:cs typeface="Times New Roman" panose="02020603050405020304"/>
              </a:rPr>
              <a:t>p</a:t>
            </a:r>
            <a:r>
              <a:rPr sz="1270" dirty="0">
                <a:latin typeface="Times New Roman" panose="02020603050405020304"/>
                <a:cs typeface="Times New Roman" panose="02020603050405020304"/>
              </a:rPr>
              <a:t>s	</a:t>
            </a:r>
            <a:r>
              <a:rPr sz="1270" spc="-14" dirty="0">
                <a:latin typeface="Times New Roman" panose="02020603050405020304"/>
                <a:cs typeface="Times New Roman" panose="02020603050405020304"/>
              </a:rPr>
              <a:t>a</a:t>
            </a:r>
            <a:r>
              <a:rPr sz="1270" spc="-9" dirty="0">
                <a:latin typeface="Times New Roman" panose="02020603050405020304"/>
                <a:cs typeface="Times New Roman" panose="02020603050405020304"/>
              </a:rPr>
              <a:t>n</a:t>
            </a:r>
            <a:r>
              <a:rPr sz="1270" dirty="0">
                <a:latin typeface="Times New Roman" panose="02020603050405020304"/>
                <a:cs typeface="Times New Roman" panose="02020603050405020304"/>
              </a:rPr>
              <a:t>d</a:t>
            </a:r>
            <a:endParaRPr sz="1270">
              <a:latin typeface="Times New Roman" panose="02020603050405020304"/>
              <a:cs typeface="Times New Roman" panose="02020603050405020304"/>
            </a:endParaRPr>
          </a:p>
        </p:txBody>
      </p:sp>
      <p:sp>
        <p:nvSpPr>
          <p:cNvPr id="19" name="object 19"/>
          <p:cNvSpPr txBox="1"/>
          <p:nvPr/>
        </p:nvSpPr>
        <p:spPr>
          <a:xfrm>
            <a:off x="7341505" y="4113647"/>
            <a:ext cx="1820739" cy="207067"/>
          </a:xfrm>
          <a:prstGeom prst="rect">
            <a:avLst/>
          </a:prstGeom>
        </p:spPr>
        <p:txBody>
          <a:bodyPr vert="horz" wrap="square" lIns="0" tIns="11516" rIns="0" bIns="0" rtlCol="0">
            <a:spAutoFit/>
          </a:bodyPr>
          <a:lstStyle/>
          <a:p>
            <a:pPr marL="11430">
              <a:spcBef>
                <a:spcPts val="90"/>
              </a:spcBef>
            </a:pPr>
            <a:r>
              <a:rPr sz="1270" dirty="0">
                <a:latin typeface="Times New Roman" panose="02020603050405020304"/>
                <a:cs typeface="Times New Roman" panose="02020603050405020304"/>
              </a:rPr>
              <a:t>correlations</a:t>
            </a:r>
            <a:r>
              <a:rPr sz="1270" spc="-54" dirty="0">
                <a:latin typeface="Times New Roman" panose="02020603050405020304"/>
                <a:cs typeface="Times New Roman" panose="02020603050405020304"/>
              </a:rPr>
              <a:t> </a:t>
            </a:r>
            <a:r>
              <a:rPr sz="1270" dirty="0">
                <a:latin typeface="Times New Roman" panose="02020603050405020304"/>
                <a:cs typeface="Times New Roman" panose="02020603050405020304"/>
              </a:rPr>
              <a:t>is</a:t>
            </a:r>
            <a:r>
              <a:rPr sz="1270" spc="-23" dirty="0">
                <a:latin typeface="Times New Roman" panose="02020603050405020304"/>
                <a:cs typeface="Times New Roman" panose="02020603050405020304"/>
              </a:rPr>
              <a:t> </a:t>
            </a:r>
            <a:r>
              <a:rPr sz="1270" dirty="0">
                <a:latin typeface="Times New Roman" panose="02020603050405020304"/>
                <a:cs typeface="Times New Roman" panose="02020603050405020304"/>
              </a:rPr>
              <a:t>very</a:t>
            </a:r>
            <a:r>
              <a:rPr sz="1270" spc="-23" dirty="0">
                <a:latin typeface="Times New Roman" panose="02020603050405020304"/>
                <a:cs typeface="Times New Roman" panose="02020603050405020304"/>
              </a:rPr>
              <a:t> </a:t>
            </a:r>
            <a:r>
              <a:rPr sz="1270" dirty="0">
                <a:latin typeface="Times New Roman" panose="02020603050405020304"/>
                <a:cs typeface="Times New Roman" panose="02020603050405020304"/>
              </a:rPr>
              <a:t>difficult</a:t>
            </a:r>
            <a:endParaRPr sz="1270">
              <a:latin typeface="Times New Roman" panose="02020603050405020304"/>
              <a:cs typeface="Times New Roman" panose="02020603050405020304"/>
            </a:endParaRPr>
          </a:p>
        </p:txBody>
      </p:sp>
      <p:sp>
        <p:nvSpPr>
          <p:cNvPr id="20" name="object 20"/>
          <p:cNvSpPr txBox="1"/>
          <p:nvPr/>
        </p:nvSpPr>
        <p:spPr>
          <a:xfrm>
            <a:off x="7341505" y="4624972"/>
            <a:ext cx="2620551" cy="597943"/>
          </a:xfrm>
          <a:prstGeom prst="rect">
            <a:avLst/>
          </a:prstGeom>
        </p:spPr>
        <p:txBody>
          <a:bodyPr vert="horz" wrap="square" lIns="0" tIns="11516" rIns="0" bIns="0" rtlCol="0">
            <a:spAutoFit/>
          </a:bodyPr>
          <a:lstStyle/>
          <a:p>
            <a:pPr marL="11430" marR="4445" algn="just">
              <a:spcBef>
                <a:spcPts val="90"/>
              </a:spcBef>
            </a:pPr>
            <a:r>
              <a:rPr sz="1270" spc="-5" dirty="0">
                <a:latin typeface="Times New Roman" panose="02020603050405020304"/>
                <a:cs typeface="Times New Roman" panose="02020603050405020304"/>
              </a:rPr>
              <a:t>Schemas</a:t>
            </a:r>
            <a:r>
              <a:rPr sz="1270" dirty="0">
                <a:latin typeface="Times New Roman" panose="02020603050405020304"/>
                <a:cs typeface="Times New Roman" panose="02020603050405020304"/>
              </a:rPr>
              <a:t> keep</a:t>
            </a:r>
            <a:r>
              <a:rPr sz="1270" spc="5" dirty="0">
                <a:latin typeface="Times New Roman" panose="02020603050405020304"/>
                <a:cs typeface="Times New Roman" panose="02020603050405020304"/>
              </a:rPr>
              <a:t> </a:t>
            </a:r>
            <a:r>
              <a:rPr sz="1270" dirty="0">
                <a:latin typeface="Times New Roman" panose="02020603050405020304"/>
                <a:cs typeface="Times New Roman" panose="02020603050405020304"/>
              </a:rPr>
              <a:t>changing</a:t>
            </a:r>
            <a:r>
              <a:rPr sz="1270" spc="5" dirty="0">
                <a:latin typeface="Times New Roman" panose="02020603050405020304"/>
                <a:cs typeface="Times New Roman" panose="02020603050405020304"/>
              </a:rPr>
              <a:t> </a:t>
            </a:r>
            <a:r>
              <a:rPr sz="1270" spc="-9" dirty="0">
                <a:latin typeface="Times New Roman" panose="02020603050405020304"/>
                <a:cs typeface="Times New Roman" panose="02020603050405020304"/>
              </a:rPr>
              <a:t>with </a:t>
            </a:r>
            <a:r>
              <a:rPr sz="1270" spc="-5" dirty="0">
                <a:latin typeface="Times New Roman" panose="02020603050405020304"/>
                <a:cs typeface="Times New Roman" panose="02020603050405020304"/>
              </a:rPr>
              <a:t> requirements</a:t>
            </a:r>
            <a:r>
              <a:rPr sz="1270"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making</a:t>
            </a:r>
            <a:r>
              <a:rPr sz="1270"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it</a:t>
            </a:r>
            <a:r>
              <a:rPr sz="1270" dirty="0">
                <a:latin typeface="Times New Roman" panose="02020603050405020304"/>
                <a:cs typeface="Times New Roman" panose="02020603050405020304"/>
              </a:rPr>
              <a:t> </a:t>
            </a:r>
            <a:r>
              <a:rPr sz="1270" spc="-9" dirty="0">
                <a:latin typeface="Times New Roman" panose="02020603050405020304"/>
                <a:cs typeface="Times New Roman" panose="02020603050405020304"/>
              </a:rPr>
              <a:t>difficult</a:t>
            </a:r>
            <a:r>
              <a:rPr sz="1270" spc="-5" dirty="0">
                <a:latin typeface="Times New Roman" panose="02020603050405020304"/>
                <a:cs typeface="Times New Roman" panose="02020603050405020304"/>
              </a:rPr>
              <a:t> to </a:t>
            </a:r>
            <a:r>
              <a:rPr sz="1270" dirty="0">
                <a:latin typeface="Times New Roman" panose="02020603050405020304"/>
                <a:cs typeface="Times New Roman" panose="02020603050405020304"/>
              </a:rPr>
              <a:t> capture</a:t>
            </a:r>
            <a:r>
              <a:rPr sz="1270" spc="-41" dirty="0">
                <a:latin typeface="Times New Roman" panose="02020603050405020304"/>
                <a:cs typeface="Times New Roman" panose="02020603050405020304"/>
              </a:rPr>
              <a:t> </a:t>
            </a:r>
            <a:r>
              <a:rPr sz="1270" dirty="0">
                <a:latin typeface="Times New Roman" panose="02020603050405020304"/>
                <a:cs typeface="Times New Roman" panose="02020603050405020304"/>
              </a:rPr>
              <a:t>it</a:t>
            </a:r>
            <a:r>
              <a:rPr sz="1270" spc="-9" dirty="0">
                <a:latin typeface="Times New Roman" panose="02020603050405020304"/>
                <a:cs typeface="Times New Roman" panose="02020603050405020304"/>
              </a:rPr>
              <a:t> </a:t>
            </a:r>
            <a:r>
              <a:rPr sz="1270" dirty="0">
                <a:latin typeface="Times New Roman" panose="02020603050405020304"/>
                <a:cs typeface="Times New Roman" panose="02020603050405020304"/>
              </a:rPr>
              <a:t>in</a:t>
            </a:r>
            <a:r>
              <a:rPr sz="1270" spc="-18" dirty="0">
                <a:latin typeface="Times New Roman" panose="02020603050405020304"/>
                <a:cs typeface="Times New Roman" panose="02020603050405020304"/>
              </a:rPr>
              <a:t> </a:t>
            </a:r>
            <a:r>
              <a:rPr sz="1270" dirty="0">
                <a:latin typeface="Times New Roman" panose="02020603050405020304"/>
                <a:cs typeface="Times New Roman" panose="02020603050405020304"/>
              </a:rPr>
              <a:t>a</a:t>
            </a:r>
            <a:r>
              <a:rPr sz="1270" spc="9" dirty="0">
                <a:latin typeface="Times New Roman" panose="02020603050405020304"/>
                <a:cs typeface="Times New Roman" panose="02020603050405020304"/>
              </a:rPr>
              <a:t> </a:t>
            </a:r>
            <a:r>
              <a:rPr sz="1270" dirty="0">
                <a:latin typeface="Times New Roman" panose="02020603050405020304"/>
                <a:cs typeface="Times New Roman" panose="02020603050405020304"/>
              </a:rPr>
              <a:t>database</a:t>
            </a:r>
            <a:endParaRPr sz="1270">
              <a:latin typeface="Times New Roman" panose="02020603050405020304"/>
              <a:cs typeface="Times New Roman" panose="02020603050405020304"/>
            </a:endParaRPr>
          </a:p>
        </p:txBody>
      </p:sp>
      <p:sp>
        <p:nvSpPr>
          <p:cNvPr id="21" name="object 21"/>
          <p:cNvSpPr txBox="1"/>
          <p:nvPr/>
        </p:nvSpPr>
        <p:spPr>
          <a:xfrm>
            <a:off x="6097737" y="5454151"/>
            <a:ext cx="3794069" cy="402505"/>
          </a:xfrm>
          <a:prstGeom prst="rect">
            <a:avLst/>
          </a:prstGeom>
        </p:spPr>
        <p:txBody>
          <a:bodyPr vert="horz" wrap="square" lIns="0" tIns="11516" rIns="0" bIns="0" rtlCol="0">
            <a:spAutoFit/>
          </a:bodyPr>
          <a:lstStyle/>
          <a:p>
            <a:pPr marL="11430" marR="4445">
              <a:spcBef>
                <a:spcPts val="90"/>
              </a:spcBef>
            </a:pPr>
            <a:r>
              <a:rPr sz="1270" spc="-27" dirty="0">
                <a:latin typeface="Times New Roman" panose="02020603050405020304"/>
                <a:cs typeface="Times New Roman" panose="02020603050405020304"/>
              </a:rPr>
              <a:t>Vague</a:t>
            </a:r>
            <a:r>
              <a:rPr sz="1270" spc="-5" dirty="0">
                <a:latin typeface="Times New Roman" panose="02020603050405020304"/>
                <a:cs typeface="Times New Roman" panose="02020603050405020304"/>
              </a:rPr>
              <a:t> distinction</a:t>
            </a:r>
            <a:r>
              <a:rPr sz="1270" spc="5"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between</a:t>
            </a:r>
            <a:r>
              <a:rPr sz="1270"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schema</a:t>
            </a:r>
            <a:r>
              <a:rPr sz="1270" spc="14" dirty="0">
                <a:latin typeface="Times New Roman" panose="02020603050405020304"/>
                <a:cs typeface="Times New Roman" panose="02020603050405020304"/>
              </a:rPr>
              <a:t> </a:t>
            </a:r>
            <a:r>
              <a:rPr sz="1270" dirty="0">
                <a:latin typeface="Times New Roman" panose="02020603050405020304"/>
                <a:cs typeface="Times New Roman" panose="02020603050405020304"/>
              </a:rPr>
              <a:t>and</a:t>
            </a:r>
            <a:r>
              <a:rPr sz="1270" spc="5" dirty="0">
                <a:latin typeface="Times New Roman" panose="02020603050405020304"/>
                <a:cs typeface="Times New Roman" panose="02020603050405020304"/>
              </a:rPr>
              <a:t> </a:t>
            </a:r>
            <a:r>
              <a:rPr sz="1270" dirty="0">
                <a:latin typeface="Times New Roman" panose="02020603050405020304"/>
                <a:cs typeface="Times New Roman" panose="02020603050405020304"/>
              </a:rPr>
              <a:t>data</a:t>
            </a:r>
            <a:r>
              <a:rPr sz="1270" spc="-5" dirty="0">
                <a:latin typeface="Times New Roman" panose="02020603050405020304"/>
                <a:cs typeface="Times New Roman" panose="02020603050405020304"/>
              </a:rPr>
              <a:t> </a:t>
            </a:r>
            <a:r>
              <a:rPr sz="1270" dirty="0">
                <a:latin typeface="Times New Roman" panose="02020603050405020304"/>
                <a:cs typeface="Times New Roman" panose="02020603050405020304"/>
              </a:rPr>
              <a:t>exists</a:t>
            </a:r>
            <a:r>
              <a:rPr sz="1270" spc="5" dirty="0">
                <a:latin typeface="Times New Roman" panose="02020603050405020304"/>
                <a:cs typeface="Times New Roman" panose="02020603050405020304"/>
              </a:rPr>
              <a:t> </a:t>
            </a:r>
            <a:r>
              <a:rPr sz="1270" dirty="0">
                <a:latin typeface="Times New Roman" panose="02020603050405020304"/>
                <a:cs typeface="Times New Roman" panose="02020603050405020304"/>
              </a:rPr>
              <a:t>at </a:t>
            </a:r>
            <a:r>
              <a:rPr sz="1270" spc="-5" dirty="0">
                <a:latin typeface="Times New Roman" panose="02020603050405020304"/>
                <a:cs typeface="Times New Roman" panose="02020603050405020304"/>
              </a:rPr>
              <a:t>times </a:t>
            </a:r>
            <a:r>
              <a:rPr sz="1270" spc="-304" dirty="0">
                <a:latin typeface="Times New Roman" panose="02020603050405020304"/>
                <a:cs typeface="Times New Roman" panose="02020603050405020304"/>
              </a:rPr>
              <a:t> </a:t>
            </a:r>
            <a:r>
              <a:rPr sz="1270" dirty="0">
                <a:latin typeface="Times New Roman" panose="02020603050405020304"/>
                <a:cs typeface="Times New Roman" panose="02020603050405020304"/>
              </a:rPr>
              <a:t>making</a:t>
            </a:r>
            <a:r>
              <a:rPr sz="1270" spc="-18" dirty="0">
                <a:latin typeface="Times New Roman" panose="02020603050405020304"/>
                <a:cs typeface="Times New Roman" panose="02020603050405020304"/>
              </a:rPr>
              <a:t> </a:t>
            </a:r>
            <a:r>
              <a:rPr sz="1270" dirty="0">
                <a:latin typeface="Times New Roman" panose="02020603050405020304"/>
                <a:cs typeface="Times New Roman" panose="02020603050405020304"/>
              </a:rPr>
              <a:t>it</a:t>
            </a:r>
            <a:r>
              <a:rPr sz="1270" spc="-9"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difficult</a:t>
            </a:r>
            <a:r>
              <a:rPr sz="1270" spc="-41" dirty="0">
                <a:latin typeface="Times New Roman" panose="02020603050405020304"/>
                <a:cs typeface="Times New Roman" panose="02020603050405020304"/>
              </a:rPr>
              <a:t> </a:t>
            </a:r>
            <a:r>
              <a:rPr sz="1270" dirty="0">
                <a:latin typeface="Times New Roman" panose="02020603050405020304"/>
                <a:cs typeface="Times New Roman" panose="02020603050405020304"/>
              </a:rPr>
              <a:t>to</a:t>
            </a:r>
            <a:r>
              <a:rPr sz="1270" spc="-9" dirty="0">
                <a:latin typeface="Times New Roman" panose="02020603050405020304"/>
                <a:cs typeface="Times New Roman" panose="02020603050405020304"/>
              </a:rPr>
              <a:t> </a:t>
            </a:r>
            <a:r>
              <a:rPr sz="1270" dirty="0">
                <a:latin typeface="Times New Roman" panose="02020603050405020304"/>
                <a:cs typeface="Times New Roman" panose="02020603050405020304"/>
              </a:rPr>
              <a:t>capture</a:t>
            </a:r>
            <a:r>
              <a:rPr sz="1270" spc="-27" dirty="0">
                <a:latin typeface="Times New Roman" panose="02020603050405020304"/>
                <a:cs typeface="Times New Roman" panose="02020603050405020304"/>
              </a:rPr>
              <a:t> </a:t>
            </a:r>
            <a:r>
              <a:rPr sz="1270" dirty="0">
                <a:latin typeface="Times New Roman" panose="02020603050405020304"/>
                <a:cs typeface="Times New Roman" panose="02020603050405020304"/>
              </a:rPr>
              <a:t>data</a:t>
            </a:r>
            <a:endParaRPr sz="1270">
              <a:latin typeface="Times New Roman" panose="02020603050405020304"/>
              <a:cs typeface="Times New Roman" panose="02020603050405020304"/>
            </a:endParaRPr>
          </a:p>
        </p:txBody>
      </p:sp>
    </p:spTree>
    <p:extLst>
      <p:ext uri="{BB962C8B-B14F-4D97-AF65-F5344CB8AC3E}">
        <p14:creationId xmlns:p14="http://schemas.microsoft.com/office/powerpoint/2010/main" val="1666314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5532" y="599311"/>
            <a:ext cx="4325550" cy="346464"/>
          </a:xfrm>
          <a:prstGeom prst="rect">
            <a:avLst/>
          </a:prstGeom>
        </p:spPr>
        <p:txBody>
          <a:bodyPr vert="horz" wrap="square" lIns="0" tIns="11516" rIns="0" bIns="0" rtlCol="0">
            <a:spAutoFit/>
          </a:bodyPr>
          <a:lstStyle/>
          <a:p>
            <a:pPr marL="11430">
              <a:spcBef>
                <a:spcPts val="90"/>
              </a:spcBef>
            </a:pPr>
            <a:r>
              <a:rPr sz="2175" dirty="0">
                <a:solidFill>
                  <a:srgbClr val="76933B"/>
                </a:solidFill>
                <a:latin typeface="Times New Roman" panose="02020603050405020304"/>
                <a:cs typeface="Times New Roman" panose="02020603050405020304"/>
              </a:rPr>
              <a:t>How</a:t>
            </a:r>
            <a:r>
              <a:rPr sz="2175" spc="-32" dirty="0">
                <a:solidFill>
                  <a:srgbClr val="76933B"/>
                </a:solidFill>
                <a:latin typeface="Times New Roman" panose="02020603050405020304"/>
                <a:cs typeface="Times New Roman" panose="02020603050405020304"/>
              </a:rPr>
              <a:t> </a:t>
            </a:r>
            <a:r>
              <a:rPr sz="2175" dirty="0">
                <a:solidFill>
                  <a:srgbClr val="76933B"/>
                </a:solidFill>
                <a:latin typeface="Times New Roman" panose="02020603050405020304"/>
                <a:cs typeface="Times New Roman" panose="02020603050405020304"/>
              </a:rPr>
              <a:t>to</a:t>
            </a:r>
            <a:r>
              <a:rPr sz="2175" spc="-9" dirty="0">
                <a:solidFill>
                  <a:srgbClr val="76933B"/>
                </a:solidFill>
                <a:latin typeface="Times New Roman" panose="02020603050405020304"/>
                <a:cs typeface="Times New Roman" panose="02020603050405020304"/>
              </a:rPr>
              <a:t> </a:t>
            </a:r>
            <a:r>
              <a:rPr sz="2175" spc="-14" dirty="0">
                <a:solidFill>
                  <a:srgbClr val="76933B"/>
                </a:solidFill>
                <a:latin typeface="Times New Roman" panose="02020603050405020304"/>
                <a:cs typeface="Times New Roman" panose="02020603050405020304"/>
              </a:rPr>
              <a:t>Store</a:t>
            </a:r>
            <a:r>
              <a:rPr sz="2175" spc="-18" dirty="0">
                <a:solidFill>
                  <a:srgbClr val="76933B"/>
                </a:solidFill>
                <a:latin typeface="Times New Roman" panose="02020603050405020304"/>
                <a:cs typeface="Times New Roman" panose="02020603050405020304"/>
              </a:rPr>
              <a:t> </a:t>
            </a:r>
            <a:r>
              <a:rPr sz="2175" spc="-5" dirty="0">
                <a:solidFill>
                  <a:srgbClr val="76933B"/>
                </a:solidFill>
                <a:latin typeface="Times New Roman" panose="02020603050405020304"/>
                <a:cs typeface="Times New Roman" panose="02020603050405020304"/>
              </a:rPr>
              <a:t>Semi-structured</a:t>
            </a:r>
            <a:r>
              <a:rPr sz="2175" spc="-36" dirty="0">
                <a:solidFill>
                  <a:srgbClr val="76933B"/>
                </a:solidFill>
                <a:latin typeface="Times New Roman" panose="02020603050405020304"/>
                <a:cs typeface="Times New Roman" panose="02020603050405020304"/>
              </a:rPr>
              <a:t> </a:t>
            </a:r>
            <a:r>
              <a:rPr sz="2175" spc="-5" dirty="0">
                <a:solidFill>
                  <a:srgbClr val="76933B"/>
                </a:solidFill>
                <a:latin typeface="Times New Roman" panose="02020603050405020304"/>
                <a:cs typeface="Times New Roman" panose="02020603050405020304"/>
              </a:rPr>
              <a:t>Data?</a:t>
            </a:r>
            <a:endParaRPr sz="2175">
              <a:latin typeface="Times New Roman" panose="02020603050405020304"/>
              <a:cs typeface="Times New Roman" panose="02020603050405020304"/>
            </a:endParaRPr>
          </a:p>
        </p:txBody>
      </p:sp>
      <p:pic>
        <p:nvPicPr>
          <p:cNvPr id="3" name="object 3"/>
          <p:cNvPicPr/>
          <p:nvPr/>
        </p:nvPicPr>
        <p:blipFill>
          <a:blip r:embed="rId2" cstate="print"/>
          <a:stretch>
            <a:fillRect/>
          </a:stretch>
        </p:blipFill>
        <p:spPr>
          <a:xfrm>
            <a:off x="2547928" y="1300429"/>
            <a:ext cx="3933069" cy="4665513"/>
          </a:xfrm>
          <a:prstGeom prst="rect">
            <a:avLst/>
          </a:prstGeom>
        </p:spPr>
      </p:pic>
      <p:sp>
        <p:nvSpPr>
          <p:cNvPr id="4" name="object 4"/>
          <p:cNvSpPr txBox="1"/>
          <p:nvPr/>
        </p:nvSpPr>
        <p:spPr>
          <a:xfrm>
            <a:off x="5140036" y="1695209"/>
            <a:ext cx="416893" cy="262787"/>
          </a:xfrm>
          <a:prstGeom prst="rect">
            <a:avLst/>
          </a:prstGeom>
        </p:spPr>
        <p:txBody>
          <a:bodyPr vert="horz" wrap="square" lIns="0" tIns="11516" rIns="0" bIns="0" rtlCol="0">
            <a:spAutoFit/>
          </a:bodyPr>
          <a:lstStyle/>
          <a:p>
            <a:pPr marL="11430">
              <a:spcBef>
                <a:spcPts val="90"/>
              </a:spcBef>
            </a:pPr>
            <a:r>
              <a:rPr sz="1630" b="1" spc="-5" dirty="0">
                <a:latin typeface="Trebuchet MS" panose="020B0603020202020204"/>
                <a:cs typeface="Trebuchet MS" panose="020B0603020202020204"/>
              </a:rPr>
              <a:t>X</a:t>
            </a:r>
            <a:r>
              <a:rPr sz="1630" b="1" dirty="0">
                <a:latin typeface="Trebuchet MS" panose="020B0603020202020204"/>
                <a:cs typeface="Trebuchet MS" panose="020B0603020202020204"/>
              </a:rPr>
              <a:t>ML</a:t>
            </a:r>
            <a:endParaRPr sz="1630">
              <a:latin typeface="Trebuchet MS" panose="020B0603020202020204"/>
              <a:cs typeface="Trebuchet MS" panose="020B0603020202020204"/>
            </a:endParaRPr>
          </a:p>
        </p:txBody>
      </p:sp>
      <p:sp>
        <p:nvSpPr>
          <p:cNvPr id="5" name="object 5"/>
          <p:cNvSpPr txBox="1"/>
          <p:nvPr/>
        </p:nvSpPr>
        <p:spPr>
          <a:xfrm>
            <a:off x="5423338" y="2824274"/>
            <a:ext cx="666798" cy="262787"/>
          </a:xfrm>
          <a:prstGeom prst="rect">
            <a:avLst/>
          </a:prstGeom>
        </p:spPr>
        <p:txBody>
          <a:bodyPr vert="horz" wrap="square" lIns="0" tIns="11516" rIns="0" bIns="0" rtlCol="0">
            <a:spAutoFit/>
          </a:bodyPr>
          <a:lstStyle/>
          <a:p>
            <a:pPr marL="11430">
              <a:spcBef>
                <a:spcPts val="90"/>
              </a:spcBef>
            </a:pPr>
            <a:r>
              <a:rPr sz="1630" b="1" dirty="0">
                <a:latin typeface="Trebuchet MS" panose="020B0603020202020204"/>
                <a:cs typeface="Trebuchet MS" panose="020B0603020202020204"/>
              </a:rPr>
              <a:t>R</a:t>
            </a:r>
            <a:r>
              <a:rPr sz="1630" b="1" spc="-5" dirty="0">
                <a:latin typeface="Trebuchet MS" panose="020B0603020202020204"/>
                <a:cs typeface="Trebuchet MS" panose="020B0603020202020204"/>
              </a:rPr>
              <a:t>DB</a:t>
            </a:r>
            <a:r>
              <a:rPr sz="1630" b="1" dirty="0">
                <a:latin typeface="Trebuchet MS" panose="020B0603020202020204"/>
                <a:cs typeface="Trebuchet MS" panose="020B0603020202020204"/>
              </a:rPr>
              <a:t>MS</a:t>
            </a:r>
            <a:endParaRPr sz="1630">
              <a:latin typeface="Trebuchet MS" panose="020B0603020202020204"/>
              <a:cs typeface="Trebuchet MS" panose="020B0603020202020204"/>
            </a:endParaRPr>
          </a:p>
        </p:txBody>
      </p:sp>
      <p:sp>
        <p:nvSpPr>
          <p:cNvPr id="6" name="object 6"/>
          <p:cNvSpPr txBox="1"/>
          <p:nvPr/>
        </p:nvSpPr>
        <p:spPr>
          <a:xfrm>
            <a:off x="6235933" y="1377357"/>
            <a:ext cx="3589077" cy="402505"/>
          </a:xfrm>
          <a:prstGeom prst="rect">
            <a:avLst/>
          </a:prstGeom>
        </p:spPr>
        <p:txBody>
          <a:bodyPr vert="horz" wrap="square" lIns="0" tIns="11516" rIns="0" bIns="0" rtlCol="0">
            <a:spAutoFit/>
          </a:bodyPr>
          <a:lstStyle/>
          <a:p>
            <a:pPr marL="11430" marR="4445">
              <a:spcBef>
                <a:spcPts val="90"/>
              </a:spcBef>
            </a:pPr>
            <a:r>
              <a:rPr sz="1270" spc="-5" dirty="0">
                <a:latin typeface="Times New Roman" panose="02020603050405020304"/>
                <a:cs typeface="Times New Roman" panose="02020603050405020304"/>
              </a:rPr>
              <a:t>XML</a:t>
            </a:r>
            <a:r>
              <a:rPr sz="1270" spc="-9" dirty="0">
                <a:latin typeface="Times New Roman" panose="02020603050405020304"/>
                <a:cs typeface="Times New Roman" panose="02020603050405020304"/>
              </a:rPr>
              <a:t> </a:t>
            </a:r>
            <a:r>
              <a:rPr sz="1270" dirty="0">
                <a:latin typeface="Times New Roman" panose="02020603050405020304"/>
                <a:cs typeface="Times New Roman" panose="02020603050405020304"/>
              </a:rPr>
              <a:t>allows</a:t>
            </a:r>
            <a:r>
              <a:rPr sz="1270" spc="45"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to</a:t>
            </a:r>
            <a:r>
              <a:rPr sz="1270" spc="50"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define</a:t>
            </a:r>
            <a:r>
              <a:rPr sz="1270" spc="50" dirty="0">
                <a:latin typeface="Times New Roman" panose="02020603050405020304"/>
                <a:cs typeface="Times New Roman" panose="02020603050405020304"/>
              </a:rPr>
              <a:t> </a:t>
            </a:r>
            <a:r>
              <a:rPr sz="1270" dirty="0">
                <a:latin typeface="Times New Roman" panose="02020603050405020304"/>
                <a:cs typeface="Times New Roman" panose="02020603050405020304"/>
              </a:rPr>
              <a:t>tags</a:t>
            </a:r>
            <a:r>
              <a:rPr sz="1270" spc="59"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and</a:t>
            </a:r>
            <a:r>
              <a:rPr sz="1270" spc="45"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attributes</a:t>
            </a:r>
            <a:r>
              <a:rPr sz="1270" spc="50"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to</a:t>
            </a:r>
            <a:r>
              <a:rPr sz="1270" spc="59"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store</a:t>
            </a:r>
            <a:r>
              <a:rPr sz="1270" spc="41" dirty="0">
                <a:latin typeface="Times New Roman" panose="02020603050405020304"/>
                <a:cs typeface="Times New Roman" panose="02020603050405020304"/>
              </a:rPr>
              <a:t> </a:t>
            </a:r>
            <a:r>
              <a:rPr sz="1270" dirty="0">
                <a:latin typeface="Times New Roman" panose="02020603050405020304"/>
                <a:cs typeface="Times New Roman" panose="02020603050405020304"/>
              </a:rPr>
              <a:t>data. </a:t>
            </a:r>
            <a:r>
              <a:rPr sz="1270" spc="-304" dirty="0">
                <a:latin typeface="Times New Roman" panose="02020603050405020304"/>
                <a:cs typeface="Times New Roman" panose="02020603050405020304"/>
              </a:rPr>
              <a:t> </a:t>
            </a:r>
            <a:r>
              <a:rPr sz="1270" dirty="0">
                <a:latin typeface="Times New Roman" panose="02020603050405020304"/>
                <a:cs typeface="Times New Roman" panose="02020603050405020304"/>
              </a:rPr>
              <a:t>Data</a:t>
            </a:r>
            <a:r>
              <a:rPr sz="1270" spc="-14" dirty="0">
                <a:latin typeface="Times New Roman" panose="02020603050405020304"/>
                <a:cs typeface="Times New Roman" panose="02020603050405020304"/>
              </a:rPr>
              <a:t> </a:t>
            </a:r>
            <a:r>
              <a:rPr sz="1270" dirty="0">
                <a:latin typeface="Times New Roman" panose="02020603050405020304"/>
                <a:cs typeface="Times New Roman" panose="02020603050405020304"/>
              </a:rPr>
              <a:t>can</a:t>
            </a:r>
            <a:r>
              <a:rPr sz="1270" spc="5" dirty="0">
                <a:latin typeface="Times New Roman" panose="02020603050405020304"/>
                <a:cs typeface="Times New Roman" panose="02020603050405020304"/>
              </a:rPr>
              <a:t> </a:t>
            </a:r>
            <a:r>
              <a:rPr sz="1270" dirty="0">
                <a:latin typeface="Times New Roman" panose="02020603050405020304"/>
                <a:cs typeface="Times New Roman" panose="02020603050405020304"/>
              </a:rPr>
              <a:t>be</a:t>
            </a:r>
            <a:r>
              <a:rPr sz="1270" spc="-14" dirty="0">
                <a:latin typeface="Times New Roman" panose="02020603050405020304"/>
                <a:cs typeface="Times New Roman" panose="02020603050405020304"/>
              </a:rPr>
              <a:t> </a:t>
            </a:r>
            <a:r>
              <a:rPr sz="1270" dirty="0">
                <a:latin typeface="Times New Roman" panose="02020603050405020304"/>
                <a:cs typeface="Times New Roman" panose="02020603050405020304"/>
              </a:rPr>
              <a:t>stored</a:t>
            </a:r>
            <a:r>
              <a:rPr sz="1270" spc="-14" dirty="0">
                <a:latin typeface="Times New Roman" panose="02020603050405020304"/>
                <a:cs typeface="Times New Roman" panose="02020603050405020304"/>
              </a:rPr>
              <a:t> </a:t>
            </a:r>
            <a:r>
              <a:rPr sz="1270" dirty="0">
                <a:latin typeface="Times New Roman" panose="02020603050405020304"/>
                <a:cs typeface="Times New Roman" panose="02020603050405020304"/>
              </a:rPr>
              <a:t>in</a:t>
            </a:r>
            <a:r>
              <a:rPr sz="1270" spc="-9" dirty="0">
                <a:latin typeface="Times New Roman" panose="02020603050405020304"/>
                <a:cs typeface="Times New Roman" panose="02020603050405020304"/>
              </a:rPr>
              <a:t> </a:t>
            </a:r>
            <a:r>
              <a:rPr sz="1270" dirty="0">
                <a:latin typeface="Times New Roman" panose="02020603050405020304"/>
                <a:cs typeface="Times New Roman" panose="02020603050405020304"/>
              </a:rPr>
              <a:t>a hierarchical/nested</a:t>
            </a:r>
            <a:r>
              <a:rPr sz="1270" spc="-54" dirty="0">
                <a:latin typeface="Times New Roman" panose="02020603050405020304"/>
                <a:cs typeface="Times New Roman" panose="02020603050405020304"/>
              </a:rPr>
              <a:t> </a:t>
            </a:r>
            <a:r>
              <a:rPr sz="1270" dirty="0">
                <a:latin typeface="Times New Roman" panose="02020603050405020304"/>
                <a:cs typeface="Times New Roman" panose="02020603050405020304"/>
              </a:rPr>
              <a:t>structure</a:t>
            </a:r>
            <a:endParaRPr sz="1270">
              <a:latin typeface="Times New Roman" panose="02020603050405020304"/>
              <a:cs typeface="Times New Roman" panose="02020603050405020304"/>
            </a:endParaRPr>
          </a:p>
        </p:txBody>
      </p:sp>
      <p:sp>
        <p:nvSpPr>
          <p:cNvPr id="7" name="object 7"/>
          <p:cNvSpPr txBox="1"/>
          <p:nvPr/>
        </p:nvSpPr>
        <p:spPr>
          <a:xfrm>
            <a:off x="6650523" y="2552026"/>
            <a:ext cx="3311533" cy="597943"/>
          </a:xfrm>
          <a:prstGeom prst="rect">
            <a:avLst/>
          </a:prstGeom>
        </p:spPr>
        <p:txBody>
          <a:bodyPr vert="horz" wrap="square" lIns="0" tIns="11516" rIns="0" bIns="0" rtlCol="0">
            <a:spAutoFit/>
          </a:bodyPr>
          <a:lstStyle/>
          <a:p>
            <a:pPr marL="11430" marR="4445" algn="just">
              <a:spcBef>
                <a:spcPts val="90"/>
              </a:spcBef>
            </a:pPr>
            <a:r>
              <a:rPr sz="1270" spc="-5" dirty="0">
                <a:latin typeface="Times New Roman" panose="02020603050405020304"/>
                <a:cs typeface="Times New Roman" panose="02020603050405020304"/>
              </a:rPr>
              <a:t>Semi-structured </a:t>
            </a:r>
            <a:r>
              <a:rPr sz="1270" dirty="0">
                <a:latin typeface="Times New Roman" panose="02020603050405020304"/>
                <a:cs typeface="Times New Roman" panose="02020603050405020304"/>
              </a:rPr>
              <a:t>data can be stored </a:t>
            </a:r>
            <a:r>
              <a:rPr sz="1270" spc="-5" dirty="0">
                <a:latin typeface="Times New Roman" panose="02020603050405020304"/>
                <a:cs typeface="Times New Roman" panose="02020603050405020304"/>
              </a:rPr>
              <a:t>in </a:t>
            </a:r>
            <a:r>
              <a:rPr sz="1270" dirty="0">
                <a:latin typeface="Times New Roman" panose="02020603050405020304"/>
                <a:cs typeface="Times New Roman" panose="02020603050405020304"/>
              </a:rPr>
              <a:t>a </a:t>
            </a:r>
            <a:r>
              <a:rPr sz="1270" spc="-5" dirty="0">
                <a:latin typeface="Times New Roman" panose="02020603050405020304"/>
                <a:cs typeface="Times New Roman" panose="02020603050405020304"/>
              </a:rPr>
              <a:t>relational </a:t>
            </a:r>
            <a:r>
              <a:rPr sz="1270" dirty="0">
                <a:latin typeface="Times New Roman" panose="02020603050405020304"/>
                <a:cs typeface="Times New Roman" panose="02020603050405020304"/>
              </a:rPr>
              <a:t> database</a:t>
            </a:r>
            <a:r>
              <a:rPr sz="1270" spc="5" dirty="0">
                <a:latin typeface="Times New Roman" panose="02020603050405020304"/>
                <a:cs typeface="Times New Roman" panose="02020603050405020304"/>
              </a:rPr>
              <a:t> </a:t>
            </a:r>
            <a:r>
              <a:rPr sz="1270" dirty="0">
                <a:latin typeface="Times New Roman" panose="02020603050405020304"/>
                <a:cs typeface="Times New Roman" panose="02020603050405020304"/>
              </a:rPr>
              <a:t>by</a:t>
            </a:r>
            <a:r>
              <a:rPr sz="1270" spc="5"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mapping</a:t>
            </a:r>
            <a:r>
              <a:rPr sz="1270"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the</a:t>
            </a:r>
            <a:r>
              <a:rPr sz="1270" spc="9" dirty="0">
                <a:latin typeface="Times New Roman" panose="02020603050405020304"/>
                <a:cs typeface="Times New Roman" panose="02020603050405020304"/>
              </a:rPr>
              <a:t> </a:t>
            </a:r>
            <a:r>
              <a:rPr sz="1270" dirty="0">
                <a:latin typeface="Times New Roman" panose="02020603050405020304"/>
                <a:cs typeface="Times New Roman" panose="02020603050405020304"/>
              </a:rPr>
              <a:t>data</a:t>
            </a:r>
            <a:r>
              <a:rPr sz="1270" spc="5" dirty="0">
                <a:latin typeface="Times New Roman" panose="02020603050405020304"/>
                <a:cs typeface="Times New Roman" panose="02020603050405020304"/>
              </a:rPr>
              <a:t> </a:t>
            </a:r>
            <a:r>
              <a:rPr sz="1270" dirty="0">
                <a:latin typeface="Times New Roman" panose="02020603050405020304"/>
                <a:cs typeface="Times New Roman" panose="02020603050405020304"/>
              </a:rPr>
              <a:t>to</a:t>
            </a:r>
            <a:r>
              <a:rPr sz="1270" spc="5" dirty="0">
                <a:latin typeface="Times New Roman" panose="02020603050405020304"/>
                <a:cs typeface="Times New Roman" panose="02020603050405020304"/>
              </a:rPr>
              <a:t> </a:t>
            </a:r>
            <a:r>
              <a:rPr sz="1270" dirty="0">
                <a:latin typeface="Times New Roman" panose="02020603050405020304"/>
                <a:cs typeface="Times New Roman" panose="02020603050405020304"/>
              </a:rPr>
              <a:t>a</a:t>
            </a:r>
            <a:r>
              <a:rPr sz="1270" spc="5"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relational </a:t>
            </a:r>
            <a:r>
              <a:rPr sz="1270"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schema </a:t>
            </a:r>
            <a:r>
              <a:rPr sz="1270" dirty="0">
                <a:latin typeface="Times New Roman" panose="02020603050405020304"/>
                <a:cs typeface="Times New Roman" panose="02020603050405020304"/>
              </a:rPr>
              <a:t>which</a:t>
            </a:r>
            <a:r>
              <a:rPr sz="1270" spc="-9" dirty="0">
                <a:latin typeface="Times New Roman" panose="02020603050405020304"/>
                <a:cs typeface="Times New Roman" panose="02020603050405020304"/>
              </a:rPr>
              <a:t> </a:t>
            </a:r>
            <a:r>
              <a:rPr sz="1270" dirty="0">
                <a:latin typeface="Times New Roman" panose="02020603050405020304"/>
                <a:cs typeface="Times New Roman" panose="02020603050405020304"/>
              </a:rPr>
              <a:t>is</a:t>
            </a:r>
            <a:r>
              <a:rPr sz="1270" spc="-9" dirty="0">
                <a:latin typeface="Times New Roman" panose="02020603050405020304"/>
                <a:cs typeface="Times New Roman" panose="02020603050405020304"/>
              </a:rPr>
              <a:t> </a:t>
            </a:r>
            <a:r>
              <a:rPr sz="1270" dirty="0">
                <a:latin typeface="Times New Roman" panose="02020603050405020304"/>
                <a:cs typeface="Times New Roman" panose="02020603050405020304"/>
              </a:rPr>
              <a:t>then</a:t>
            </a:r>
            <a:r>
              <a:rPr sz="1270" spc="-18"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mapped</a:t>
            </a:r>
            <a:r>
              <a:rPr sz="1270" dirty="0">
                <a:latin typeface="Times New Roman" panose="02020603050405020304"/>
                <a:cs typeface="Times New Roman" panose="02020603050405020304"/>
              </a:rPr>
              <a:t> to</a:t>
            </a:r>
            <a:r>
              <a:rPr sz="1270" spc="-5" dirty="0">
                <a:latin typeface="Times New Roman" panose="02020603050405020304"/>
                <a:cs typeface="Times New Roman" panose="02020603050405020304"/>
              </a:rPr>
              <a:t> </a:t>
            </a:r>
            <a:r>
              <a:rPr sz="1270" dirty="0">
                <a:latin typeface="Times New Roman" panose="02020603050405020304"/>
                <a:cs typeface="Times New Roman" panose="02020603050405020304"/>
              </a:rPr>
              <a:t>a</a:t>
            </a:r>
            <a:r>
              <a:rPr sz="1270" spc="-5" dirty="0">
                <a:latin typeface="Times New Roman" panose="02020603050405020304"/>
                <a:cs typeface="Times New Roman" panose="02020603050405020304"/>
              </a:rPr>
              <a:t> </a:t>
            </a:r>
            <a:r>
              <a:rPr sz="1270" dirty="0">
                <a:latin typeface="Times New Roman" panose="02020603050405020304"/>
                <a:cs typeface="Times New Roman" panose="02020603050405020304"/>
              </a:rPr>
              <a:t>table</a:t>
            </a:r>
            <a:endParaRPr sz="1270">
              <a:latin typeface="Times New Roman" panose="02020603050405020304"/>
              <a:cs typeface="Times New Roman" panose="02020603050405020304"/>
            </a:endParaRPr>
          </a:p>
        </p:txBody>
      </p:sp>
      <p:sp>
        <p:nvSpPr>
          <p:cNvPr id="8" name="object 8"/>
          <p:cNvSpPr txBox="1"/>
          <p:nvPr/>
        </p:nvSpPr>
        <p:spPr>
          <a:xfrm>
            <a:off x="5355622" y="3910498"/>
            <a:ext cx="801539" cy="699959"/>
          </a:xfrm>
          <a:prstGeom prst="rect">
            <a:avLst/>
          </a:prstGeom>
        </p:spPr>
        <p:txBody>
          <a:bodyPr vert="horz" wrap="square" lIns="0" tIns="45490" rIns="0" bIns="0" rtlCol="0">
            <a:spAutoFit/>
          </a:bodyPr>
          <a:lstStyle/>
          <a:p>
            <a:pPr marL="11430" marR="4445" indent="1270" algn="ctr">
              <a:lnSpc>
                <a:spcPts val="1705"/>
              </a:lnSpc>
              <a:spcBef>
                <a:spcPts val="360"/>
              </a:spcBef>
            </a:pPr>
            <a:r>
              <a:rPr sz="1630" b="1" spc="-5" dirty="0">
                <a:latin typeface="Trebuchet MS" panose="020B0603020202020204"/>
                <a:cs typeface="Trebuchet MS" panose="020B0603020202020204"/>
              </a:rPr>
              <a:t>Special </a:t>
            </a:r>
            <a:r>
              <a:rPr sz="1630" b="1" dirty="0">
                <a:latin typeface="Trebuchet MS" panose="020B0603020202020204"/>
                <a:cs typeface="Trebuchet MS" panose="020B0603020202020204"/>
              </a:rPr>
              <a:t> </a:t>
            </a:r>
            <a:r>
              <a:rPr sz="1630" b="1" spc="-5" dirty="0">
                <a:latin typeface="Trebuchet MS" panose="020B0603020202020204"/>
                <a:cs typeface="Trebuchet MS" panose="020B0603020202020204"/>
              </a:rPr>
              <a:t>p</a:t>
            </a:r>
            <a:r>
              <a:rPr sz="1630" b="1" dirty="0">
                <a:latin typeface="Trebuchet MS" panose="020B0603020202020204"/>
                <a:cs typeface="Trebuchet MS" panose="020B0603020202020204"/>
              </a:rPr>
              <a:t>u</a:t>
            </a:r>
            <a:r>
              <a:rPr sz="1630" b="1" spc="-5" dirty="0">
                <a:latin typeface="Trebuchet MS" panose="020B0603020202020204"/>
                <a:cs typeface="Trebuchet MS" panose="020B0603020202020204"/>
              </a:rPr>
              <a:t>rp</a:t>
            </a:r>
            <a:r>
              <a:rPr sz="1630" b="1" dirty="0">
                <a:latin typeface="Trebuchet MS" panose="020B0603020202020204"/>
                <a:cs typeface="Trebuchet MS" panose="020B0603020202020204"/>
              </a:rPr>
              <a:t>ose </a:t>
            </a:r>
            <a:r>
              <a:rPr sz="1630" dirty="0">
                <a:latin typeface="Times New Roman" panose="02020603050405020304"/>
                <a:cs typeface="Times New Roman" panose="02020603050405020304"/>
              </a:rPr>
              <a:t> </a:t>
            </a:r>
            <a:r>
              <a:rPr sz="1630" b="1" spc="-5" dirty="0">
                <a:latin typeface="Trebuchet MS" panose="020B0603020202020204"/>
                <a:cs typeface="Trebuchet MS" panose="020B0603020202020204"/>
              </a:rPr>
              <a:t>DBMS</a:t>
            </a:r>
            <a:endParaRPr sz="1630">
              <a:latin typeface="Trebuchet MS" panose="020B0603020202020204"/>
              <a:cs typeface="Trebuchet MS" panose="020B0603020202020204"/>
            </a:endParaRPr>
          </a:p>
        </p:txBody>
      </p:sp>
      <p:sp>
        <p:nvSpPr>
          <p:cNvPr id="9" name="object 9"/>
          <p:cNvSpPr txBox="1"/>
          <p:nvPr/>
        </p:nvSpPr>
        <p:spPr>
          <a:xfrm>
            <a:off x="4844296" y="5256531"/>
            <a:ext cx="518813" cy="262787"/>
          </a:xfrm>
          <a:prstGeom prst="rect">
            <a:avLst/>
          </a:prstGeom>
        </p:spPr>
        <p:txBody>
          <a:bodyPr vert="horz" wrap="square" lIns="0" tIns="11516" rIns="0" bIns="0" rtlCol="0">
            <a:spAutoFit/>
          </a:bodyPr>
          <a:lstStyle/>
          <a:p>
            <a:pPr marL="11430">
              <a:spcBef>
                <a:spcPts val="90"/>
              </a:spcBef>
            </a:pPr>
            <a:r>
              <a:rPr sz="1630" b="1" dirty="0">
                <a:latin typeface="Times New Roman" panose="02020603050405020304"/>
                <a:cs typeface="Times New Roman" panose="02020603050405020304"/>
              </a:rPr>
              <a:t>O</a:t>
            </a:r>
            <a:r>
              <a:rPr sz="1630" b="1" spc="-5" dirty="0">
                <a:latin typeface="Times New Roman" panose="02020603050405020304"/>
                <a:cs typeface="Times New Roman" panose="02020603050405020304"/>
              </a:rPr>
              <a:t>E</a:t>
            </a:r>
            <a:r>
              <a:rPr sz="1630" b="1" dirty="0">
                <a:latin typeface="Times New Roman" panose="02020603050405020304"/>
                <a:cs typeface="Times New Roman" panose="02020603050405020304"/>
              </a:rPr>
              <a:t>M</a:t>
            </a:r>
            <a:endParaRPr sz="1630">
              <a:latin typeface="Times New Roman" panose="02020603050405020304"/>
              <a:cs typeface="Times New Roman" panose="02020603050405020304"/>
            </a:endParaRPr>
          </a:p>
        </p:txBody>
      </p:sp>
      <p:sp>
        <p:nvSpPr>
          <p:cNvPr id="10" name="object 10"/>
          <p:cNvSpPr txBox="1"/>
          <p:nvPr/>
        </p:nvSpPr>
        <p:spPr>
          <a:xfrm>
            <a:off x="2975880" y="3516638"/>
            <a:ext cx="1745306" cy="290807"/>
          </a:xfrm>
          <a:prstGeom prst="rect">
            <a:avLst/>
          </a:prstGeom>
        </p:spPr>
        <p:txBody>
          <a:bodyPr vert="horz" wrap="square" lIns="0" tIns="11516" rIns="0" bIns="0" rtlCol="0">
            <a:spAutoFit/>
          </a:bodyPr>
          <a:lstStyle/>
          <a:p>
            <a:pPr marL="11430">
              <a:spcBef>
                <a:spcPts val="90"/>
              </a:spcBef>
            </a:pPr>
            <a:r>
              <a:rPr sz="1815" b="1" dirty="0">
                <a:latin typeface="Times New Roman" panose="02020603050405020304"/>
                <a:cs typeface="Times New Roman" panose="02020603050405020304"/>
              </a:rPr>
              <a:t>Possible</a:t>
            </a:r>
            <a:r>
              <a:rPr sz="1815" b="1" spc="-91" dirty="0">
                <a:latin typeface="Times New Roman" panose="02020603050405020304"/>
                <a:cs typeface="Times New Roman" panose="02020603050405020304"/>
              </a:rPr>
              <a:t> </a:t>
            </a:r>
            <a:r>
              <a:rPr sz="1815" b="1" dirty="0">
                <a:latin typeface="Times New Roman" panose="02020603050405020304"/>
                <a:cs typeface="Times New Roman" panose="02020603050405020304"/>
              </a:rPr>
              <a:t>solutions</a:t>
            </a:r>
            <a:endParaRPr sz="1815">
              <a:latin typeface="Times New Roman" panose="02020603050405020304"/>
              <a:cs typeface="Times New Roman" panose="02020603050405020304"/>
            </a:endParaRPr>
          </a:p>
        </p:txBody>
      </p:sp>
      <p:sp>
        <p:nvSpPr>
          <p:cNvPr id="11" name="object 11"/>
          <p:cNvSpPr txBox="1"/>
          <p:nvPr/>
        </p:nvSpPr>
        <p:spPr>
          <a:xfrm>
            <a:off x="6581424" y="4003089"/>
            <a:ext cx="3381207" cy="402505"/>
          </a:xfrm>
          <a:prstGeom prst="rect">
            <a:avLst/>
          </a:prstGeom>
        </p:spPr>
        <p:txBody>
          <a:bodyPr vert="horz" wrap="square" lIns="0" tIns="11516" rIns="0" bIns="0" rtlCol="0">
            <a:spAutoFit/>
          </a:bodyPr>
          <a:lstStyle/>
          <a:p>
            <a:pPr marL="11430" marR="4445">
              <a:spcBef>
                <a:spcPts val="90"/>
              </a:spcBef>
            </a:pPr>
            <a:r>
              <a:rPr sz="1270" dirty="0">
                <a:latin typeface="Times New Roman" panose="02020603050405020304"/>
                <a:cs typeface="Times New Roman" panose="02020603050405020304"/>
              </a:rPr>
              <a:t>Databases</a:t>
            </a:r>
            <a:r>
              <a:rPr sz="1270" spc="136"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which</a:t>
            </a:r>
            <a:r>
              <a:rPr sz="1270" spc="145" dirty="0">
                <a:latin typeface="Times New Roman" panose="02020603050405020304"/>
                <a:cs typeface="Times New Roman" panose="02020603050405020304"/>
              </a:rPr>
              <a:t> </a:t>
            </a:r>
            <a:r>
              <a:rPr sz="1270" dirty="0">
                <a:latin typeface="Times New Roman" panose="02020603050405020304"/>
                <a:cs typeface="Times New Roman" panose="02020603050405020304"/>
              </a:rPr>
              <a:t>are</a:t>
            </a:r>
            <a:r>
              <a:rPr sz="1270" spc="122" dirty="0">
                <a:latin typeface="Times New Roman" panose="02020603050405020304"/>
                <a:cs typeface="Times New Roman" panose="02020603050405020304"/>
              </a:rPr>
              <a:t> </a:t>
            </a:r>
            <a:r>
              <a:rPr sz="1270" dirty="0">
                <a:latin typeface="Times New Roman" panose="02020603050405020304"/>
                <a:cs typeface="Times New Roman" panose="02020603050405020304"/>
              </a:rPr>
              <a:t>specifically</a:t>
            </a:r>
            <a:r>
              <a:rPr sz="1270" spc="122" dirty="0">
                <a:latin typeface="Times New Roman" panose="02020603050405020304"/>
                <a:cs typeface="Times New Roman" panose="02020603050405020304"/>
              </a:rPr>
              <a:t> </a:t>
            </a:r>
            <a:r>
              <a:rPr sz="1270" dirty="0">
                <a:latin typeface="Times New Roman" panose="02020603050405020304"/>
                <a:cs typeface="Times New Roman" panose="02020603050405020304"/>
              </a:rPr>
              <a:t>designed</a:t>
            </a:r>
            <a:r>
              <a:rPr sz="1270" spc="145"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to</a:t>
            </a:r>
            <a:r>
              <a:rPr sz="1270" spc="141"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store </a:t>
            </a:r>
            <a:r>
              <a:rPr sz="1270" spc="-304" dirty="0">
                <a:latin typeface="Times New Roman" panose="02020603050405020304"/>
                <a:cs typeface="Times New Roman" panose="02020603050405020304"/>
              </a:rPr>
              <a:t> </a:t>
            </a:r>
            <a:r>
              <a:rPr sz="1270" dirty="0">
                <a:latin typeface="Times New Roman" panose="02020603050405020304"/>
                <a:cs typeface="Times New Roman" panose="02020603050405020304"/>
              </a:rPr>
              <a:t>semi-structured</a:t>
            </a:r>
            <a:r>
              <a:rPr sz="1270" spc="-59" dirty="0">
                <a:latin typeface="Times New Roman" panose="02020603050405020304"/>
                <a:cs typeface="Times New Roman" panose="02020603050405020304"/>
              </a:rPr>
              <a:t> </a:t>
            </a:r>
            <a:r>
              <a:rPr sz="1270" dirty="0">
                <a:latin typeface="Times New Roman" panose="02020603050405020304"/>
                <a:cs typeface="Times New Roman" panose="02020603050405020304"/>
              </a:rPr>
              <a:t>data</a:t>
            </a:r>
            <a:endParaRPr sz="1270">
              <a:latin typeface="Times New Roman" panose="02020603050405020304"/>
              <a:cs typeface="Times New Roman" panose="02020603050405020304"/>
            </a:endParaRPr>
          </a:p>
        </p:txBody>
      </p:sp>
      <p:sp>
        <p:nvSpPr>
          <p:cNvPr id="12" name="object 12"/>
          <p:cNvSpPr txBox="1"/>
          <p:nvPr/>
        </p:nvSpPr>
        <p:spPr>
          <a:xfrm>
            <a:off x="6028638" y="5246857"/>
            <a:ext cx="3933993" cy="597943"/>
          </a:xfrm>
          <a:prstGeom prst="rect">
            <a:avLst/>
          </a:prstGeom>
        </p:spPr>
        <p:txBody>
          <a:bodyPr vert="horz" wrap="square" lIns="0" tIns="11516" rIns="0" bIns="0" rtlCol="0">
            <a:spAutoFit/>
          </a:bodyPr>
          <a:lstStyle/>
          <a:p>
            <a:pPr marL="11430" marR="4445" algn="just">
              <a:spcBef>
                <a:spcPts val="90"/>
              </a:spcBef>
            </a:pPr>
            <a:r>
              <a:rPr sz="1270" dirty="0">
                <a:latin typeface="Times New Roman" panose="02020603050405020304"/>
                <a:cs typeface="Times New Roman" panose="02020603050405020304"/>
              </a:rPr>
              <a:t>Data can be </a:t>
            </a:r>
            <a:r>
              <a:rPr sz="1270" spc="-5" dirty="0">
                <a:latin typeface="Times New Roman" panose="02020603050405020304"/>
                <a:cs typeface="Times New Roman" panose="02020603050405020304"/>
              </a:rPr>
              <a:t>stored</a:t>
            </a:r>
            <a:r>
              <a:rPr sz="1270" dirty="0">
                <a:latin typeface="Times New Roman" panose="02020603050405020304"/>
                <a:cs typeface="Times New Roman" panose="02020603050405020304"/>
              </a:rPr>
              <a:t> and</a:t>
            </a:r>
            <a:r>
              <a:rPr sz="1270" spc="5"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exchanged</a:t>
            </a:r>
            <a:r>
              <a:rPr sz="1270"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in</a:t>
            </a:r>
            <a:r>
              <a:rPr sz="1270" dirty="0">
                <a:latin typeface="Times New Roman" panose="02020603050405020304"/>
                <a:cs typeface="Times New Roman" panose="02020603050405020304"/>
              </a:rPr>
              <a:t> the </a:t>
            </a:r>
            <a:r>
              <a:rPr sz="1270" spc="-5" dirty="0">
                <a:latin typeface="Times New Roman" panose="02020603050405020304"/>
                <a:cs typeface="Times New Roman" panose="02020603050405020304"/>
              </a:rPr>
              <a:t>form </a:t>
            </a:r>
            <a:r>
              <a:rPr sz="1270" dirty="0">
                <a:latin typeface="Times New Roman" panose="02020603050405020304"/>
                <a:cs typeface="Times New Roman" panose="02020603050405020304"/>
              </a:rPr>
              <a:t>of </a:t>
            </a:r>
            <a:r>
              <a:rPr sz="1270" spc="-5" dirty="0">
                <a:latin typeface="Times New Roman" panose="02020603050405020304"/>
                <a:cs typeface="Times New Roman" panose="02020603050405020304"/>
              </a:rPr>
              <a:t>graph </a:t>
            </a:r>
            <a:r>
              <a:rPr sz="1270" dirty="0">
                <a:latin typeface="Times New Roman" panose="02020603050405020304"/>
                <a:cs typeface="Times New Roman" panose="02020603050405020304"/>
              </a:rPr>
              <a:t> where</a:t>
            </a:r>
            <a:r>
              <a:rPr sz="1270" spc="5" dirty="0">
                <a:latin typeface="Times New Roman" panose="02020603050405020304"/>
                <a:cs typeface="Times New Roman" panose="02020603050405020304"/>
              </a:rPr>
              <a:t> </a:t>
            </a:r>
            <a:r>
              <a:rPr sz="1270" dirty="0">
                <a:latin typeface="Times New Roman" panose="02020603050405020304"/>
                <a:cs typeface="Times New Roman" panose="02020603050405020304"/>
              </a:rPr>
              <a:t>entities</a:t>
            </a:r>
            <a:r>
              <a:rPr sz="1270" spc="5" dirty="0">
                <a:latin typeface="Times New Roman" panose="02020603050405020304"/>
                <a:cs typeface="Times New Roman" panose="02020603050405020304"/>
              </a:rPr>
              <a:t> </a:t>
            </a:r>
            <a:r>
              <a:rPr sz="1270" dirty="0">
                <a:latin typeface="Times New Roman" panose="02020603050405020304"/>
                <a:cs typeface="Times New Roman" panose="02020603050405020304"/>
              </a:rPr>
              <a:t>are</a:t>
            </a:r>
            <a:r>
              <a:rPr sz="1270" spc="5"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represented</a:t>
            </a:r>
            <a:r>
              <a:rPr sz="1270" dirty="0">
                <a:latin typeface="Times New Roman" panose="02020603050405020304"/>
                <a:cs typeface="Times New Roman" panose="02020603050405020304"/>
              </a:rPr>
              <a:t> as</a:t>
            </a:r>
            <a:r>
              <a:rPr sz="1270" spc="5" dirty="0">
                <a:latin typeface="Times New Roman" panose="02020603050405020304"/>
                <a:cs typeface="Times New Roman" panose="02020603050405020304"/>
              </a:rPr>
              <a:t> </a:t>
            </a:r>
            <a:r>
              <a:rPr sz="1270" dirty="0">
                <a:latin typeface="Times New Roman" panose="02020603050405020304"/>
                <a:cs typeface="Times New Roman" panose="02020603050405020304"/>
              </a:rPr>
              <a:t>objects</a:t>
            </a:r>
            <a:r>
              <a:rPr sz="1270" spc="5" dirty="0">
                <a:latin typeface="Times New Roman" panose="02020603050405020304"/>
                <a:cs typeface="Times New Roman" panose="02020603050405020304"/>
              </a:rPr>
              <a:t> </a:t>
            </a:r>
            <a:r>
              <a:rPr sz="1270" dirty="0">
                <a:latin typeface="Times New Roman" panose="02020603050405020304"/>
                <a:cs typeface="Times New Roman" panose="02020603050405020304"/>
              </a:rPr>
              <a:t>which</a:t>
            </a:r>
            <a:r>
              <a:rPr sz="1270" spc="5" dirty="0">
                <a:latin typeface="Times New Roman" panose="02020603050405020304"/>
                <a:cs typeface="Times New Roman" panose="02020603050405020304"/>
              </a:rPr>
              <a:t> </a:t>
            </a:r>
            <a:r>
              <a:rPr sz="1270" dirty="0">
                <a:latin typeface="Times New Roman" panose="02020603050405020304"/>
                <a:cs typeface="Times New Roman" panose="02020603050405020304"/>
              </a:rPr>
              <a:t>are</a:t>
            </a:r>
            <a:r>
              <a:rPr sz="1270" spc="5" dirty="0">
                <a:latin typeface="Times New Roman" panose="02020603050405020304"/>
                <a:cs typeface="Times New Roman" panose="02020603050405020304"/>
              </a:rPr>
              <a:t> </a:t>
            </a:r>
            <a:r>
              <a:rPr sz="1270" dirty="0">
                <a:latin typeface="Times New Roman" panose="02020603050405020304"/>
                <a:cs typeface="Times New Roman" panose="02020603050405020304"/>
              </a:rPr>
              <a:t>the </a:t>
            </a:r>
            <a:r>
              <a:rPr sz="1270" spc="5" dirty="0">
                <a:latin typeface="Times New Roman" panose="02020603050405020304"/>
                <a:cs typeface="Times New Roman" panose="02020603050405020304"/>
              </a:rPr>
              <a:t> </a:t>
            </a:r>
            <a:r>
              <a:rPr sz="1270" dirty="0">
                <a:latin typeface="Times New Roman" panose="02020603050405020304"/>
                <a:cs typeface="Times New Roman" panose="02020603050405020304"/>
              </a:rPr>
              <a:t>vertices</a:t>
            </a:r>
            <a:r>
              <a:rPr sz="1270" spc="-36" dirty="0">
                <a:latin typeface="Times New Roman" panose="02020603050405020304"/>
                <a:cs typeface="Times New Roman" panose="02020603050405020304"/>
              </a:rPr>
              <a:t> </a:t>
            </a:r>
            <a:r>
              <a:rPr sz="1270" dirty="0">
                <a:latin typeface="Times New Roman" panose="02020603050405020304"/>
                <a:cs typeface="Times New Roman" panose="02020603050405020304"/>
              </a:rPr>
              <a:t>in</a:t>
            </a:r>
            <a:r>
              <a:rPr sz="1270" spc="-18" dirty="0">
                <a:latin typeface="Times New Roman" panose="02020603050405020304"/>
                <a:cs typeface="Times New Roman" panose="02020603050405020304"/>
              </a:rPr>
              <a:t> </a:t>
            </a:r>
            <a:r>
              <a:rPr sz="1270" dirty="0">
                <a:latin typeface="Times New Roman" panose="02020603050405020304"/>
                <a:cs typeface="Times New Roman" panose="02020603050405020304"/>
              </a:rPr>
              <a:t>a</a:t>
            </a:r>
            <a:r>
              <a:rPr sz="1270" spc="9" dirty="0">
                <a:latin typeface="Times New Roman" panose="02020603050405020304"/>
                <a:cs typeface="Times New Roman" panose="02020603050405020304"/>
              </a:rPr>
              <a:t> </a:t>
            </a:r>
            <a:r>
              <a:rPr sz="1270" dirty="0">
                <a:latin typeface="Times New Roman" panose="02020603050405020304"/>
                <a:cs typeface="Times New Roman" panose="02020603050405020304"/>
              </a:rPr>
              <a:t>graph</a:t>
            </a:r>
            <a:endParaRPr sz="1270">
              <a:latin typeface="Times New Roman" panose="02020603050405020304"/>
              <a:cs typeface="Times New Roman" panose="02020603050405020304"/>
            </a:endParaRPr>
          </a:p>
        </p:txBody>
      </p:sp>
    </p:spTree>
    <p:extLst>
      <p:ext uri="{BB962C8B-B14F-4D97-AF65-F5344CB8AC3E}">
        <p14:creationId xmlns:p14="http://schemas.microsoft.com/office/powerpoint/2010/main" val="991686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5532" y="599311"/>
            <a:ext cx="6750898" cy="346464"/>
          </a:xfrm>
          <a:prstGeom prst="rect">
            <a:avLst/>
          </a:prstGeom>
        </p:spPr>
        <p:txBody>
          <a:bodyPr vert="horz" wrap="square" lIns="0" tIns="11516" rIns="0" bIns="0" rtlCol="0">
            <a:spAutoFit/>
          </a:bodyPr>
          <a:lstStyle/>
          <a:p>
            <a:pPr marL="11430">
              <a:spcBef>
                <a:spcPts val="90"/>
              </a:spcBef>
            </a:pPr>
            <a:r>
              <a:rPr sz="2175" dirty="0">
                <a:solidFill>
                  <a:srgbClr val="76933B"/>
                </a:solidFill>
                <a:latin typeface="Times New Roman" panose="02020603050405020304"/>
                <a:cs typeface="Times New Roman" panose="02020603050405020304"/>
              </a:rPr>
              <a:t>How</a:t>
            </a:r>
            <a:r>
              <a:rPr sz="2175" spc="-23" dirty="0">
                <a:solidFill>
                  <a:srgbClr val="76933B"/>
                </a:solidFill>
                <a:latin typeface="Times New Roman" panose="02020603050405020304"/>
                <a:cs typeface="Times New Roman" panose="02020603050405020304"/>
              </a:rPr>
              <a:t> </a:t>
            </a:r>
            <a:r>
              <a:rPr sz="2175" dirty="0">
                <a:solidFill>
                  <a:srgbClr val="76933B"/>
                </a:solidFill>
                <a:latin typeface="Times New Roman" panose="02020603050405020304"/>
                <a:cs typeface="Times New Roman" panose="02020603050405020304"/>
              </a:rPr>
              <a:t>to</a:t>
            </a:r>
            <a:r>
              <a:rPr sz="2175" spc="-5" dirty="0">
                <a:solidFill>
                  <a:srgbClr val="76933B"/>
                </a:solidFill>
                <a:latin typeface="Times New Roman" panose="02020603050405020304"/>
                <a:cs typeface="Times New Roman" panose="02020603050405020304"/>
              </a:rPr>
              <a:t> Extract</a:t>
            </a:r>
            <a:r>
              <a:rPr sz="2175" spc="-23" dirty="0">
                <a:solidFill>
                  <a:srgbClr val="76933B"/>
                </a:solidFill>
                <a:latin typeface="Times New Roman" panose="02020603050405020304"/>
                <a:cs typeface="Times New Roman" panose="02020603050405020304"/>
              </a:rPr>
              <a:t> </a:t>
            </a:r>
            <a:r>
              <a:rPr sz="2175" dirty="0">
                <a:solidFill>
                  <a:srgbClr val="76933B"/>
                </a:solidFill>
                <a:latin typeface="Times New Roman" panose="02020603050405020304"/>
                <a:cs typeface="Times New Roman" panose="02020603050405020304"/>
              </a:rPr>
              <a:t>Information</a:t>
            </a:r>
            <a:r>
              <a:rPr sz="2175" spc="-18" dirty="0">
                <a:solidFill>
                  <a:srgbClr val="76933B"/>
                </a:solidFill>
                <a:latin typeface="Times New Roman" panose="02020603050405020304"/>
                <a:cs typeface="Times New Roman" panose="02020603050405020304"/>
              </a:rPr>
              <a:t> </a:t>
            </a:r>
            <a:r>
              <a:rPr sz="2175" spc="-14" dirty="0">
                <a:solidFill>
                  <a:srgbClr val="76933B"/>
                </a:solidFill>
                <a:latin typeface="Times New Roman" panose="02020603050405020304"/>
                <a:cs typeface="Times New Roman" panose="02020603050405020304"/>
              </a:rPr>
              <a:t>from</a:t>
            </a:r>
            <a:r>
              <a:rPr sz="2175" spc="-9" dirty="0">
                <a:solidFill>
                  <a:srgbClr val="76933B"/>
                </a:solidFill>
                <a:latin typeface="Times New Roman" panose="02020603050405020304"/>
                <a:cs typeface="Times New Roman" panose="02020603050405020304"/>
              </a:rPr>
              <a:t> </a:t>
            </a:r>
            <a:r>
              <a:rPr sz="2175" spc="-5" dirty="0">
                <a:solidFill>
                  <a:srgbClr val="76933B"/>
                </a:solidFill>
                <a:latin typeface="Times New Roman" panose="02020603050405020304"/>
                <a:cs typeface="Times New Roman" panose="02020603050405020304"/>
              </a:rPr>
              <a:t>Semi-structured</a:t>
            </a:r>
            <a:r>
              <a:rPr sz="2175" spc="-32" dirty="0">
                <a:solidFill>
                  <a:srgbClr val="76933B"/>
                </a:solidFill>
                <a:latin typeface="Times New Roman" panose="02020603050405020304"/>
                <a:cs typeface="Times New Roman" panose="02020603050405020304"/>
              </a:rPr>
              <a:t> </a:t>
            </a:r>
            <a:r>
              <a:rPr sz="2175" spc="-5" dirty="0">
                <a:solidFill>
                  <a:srgbClr val="76933B"/>
                </a:solidFill>
                <a:latin typeface="Times New Roman" panose="02020603050405020304"/>
                <a:cs typeface="Times New Roman" panose="02020603050405020304"/>
              </a:rPr>
              <a:t>Data?</a:t>
            </a:r>
            <a:endParaRPr sz="2175">
              <a:latin typeface="Times New Roman" panose="02020603050405020304"/>
              <a:cs typeface="Times New Roman" panose="02020603050405020304"/>
            </a:endParaRPr>
          </a:p>
        </p:txBody>
      </p:sp>
      <p:pic>
        <p:nvPicPr>
          <p:cNvPr id="3" name="object 3"/>
          <p:cNvPicPr/>
          <p:nvPr/>
        </p:nvPicPr>
        <p:blipFill>
          <a:blip r:embed="rId2" cstate="print"/>
          <a:stretch>
            <a:fillRect/>
          </a:stretch>
        </p:blipFill>
        <p:spPr>
          <a:xfrm>
            <a:off x="2862737" y="1311485"/>
            <a:ext cx="3744018" cy="2114405"/>
          </a:xfrm>
          <a:prstGeom prst="rect">
            <a:avLst/>
          </a:prstGeom>
        </p:spPr>
      </p:pic>
      <p:sp>
        <p:nvSpPr>
          <p:cNvPr id="4" name="object 4"/>
          <p:cNvSpPr txBox="1"/>
          <p:nvPr/>
        </p:nvSpPr>
        <p:spPr>
          <a:xfrm>
            <a:off x="4838768" y="1652369"/>
            <a:ext cx="752594" cy="234314"/>
          </a:xfrm>
          <a:prstGeom prst="rect">
            <a:avLst/>
          </a:prstGeom>
        </p:spPr>
        <p:txBody>
          <a:bodyPr vert="horz" wrap="square" lIns="0" tIns="10941" rIns="0" bIns="0" rtlCol="0">
            <a:spAutoFit/>
          </a:bodyPr>
          <a:lstStyle/>
          <a:p>
            <a:pPr marL="11430">
              <a:spcBef>
                <a:spcPts val="85"/>
              </a:spcBef>
            </a:pPr>
            <a:r>
              <a:rPr sz="1450" b="1" spc="-9" dirty="0">
                <a:latin typeface="Trebuchet MS" panose="020B0603020202020204"/>
                <a:cs typeface="Trebuchet MS" panose="020B0603020202020204"/>
              </a:rPr>
              <a:t>I</a:t>
            </a:r>
            <a:r>
              <a:rPr sz="1450" b="1" dirty="0">
                <a:latin typeface="Trebuchet MS" panose="020B0603020202020204"/>
                <a:cs typeface="Trebuchet MS" panose="020B0603020202020204"/>
              </a:rPr>
              <a:t>n</a:t>
            </a:r>
            <a:r>
              <a:rPr sz="1450" b="1" spc="-9" dirty="0">
                <a:latin typeface="Trebuchet MS" panose="020B0603020202020204"/>
                <a:cs typeface="Trebuchet MS" panose="020B0603020202020204"/>
              </a:rPr>
              <a:t>d</a:t>
            </a:r>
            <a:r>
              <a:rPr sz="1450" b="1" spc="-14" dirty="0">
                <a:latin typeface="Trebuchet MS" panose="020B0603020202020204"/>
                <a:cs typeface="Trebuchet MS" panose="020B0603020202020204"/>
              </a:rPr>
              <a:t>ex</a:t>
            </a:r>
            <a:r>
              <a:rPr sz="1450" b="1" spc="-5" dirty="0">
                <a:latin typeface="Trebuchet MS" panose="020B0603020202020204"/>
                <a:cs typeface="Trebuchet MS" panose="020B0603020202020204"/>
              </a:rPr>
              <a:t>i</a:t>
            </a:r>
            <a:r>
              <a:rPr sz="1450" b="1" dirty="0">
                <a:latin typeface="Trebuchet MS" panose="020B0603020202020204"/>
                <a:cs typeface="Trebuchet MS" panose="020B0603020202020204"/>
              </a:rPr>
              <a:t>n</a:t>
            </a:r>
            <a:r>
              <a:rPr sz="1450" b="1" spc="-5" dirty="0">
                <a:latin typeface="Trebuchet MS" panose="020B0603020202020204"/>
                <a:cs typeface="Trebuchet MS" panose="020B0603020202020204"/>
              </a:rPr>
              <a:t>g</a:t>
            </a:r>
            <a:endParaRPr sz="1450">
              <a:latin typeface="Trebuchet MS" panose="020B0603020202020204"/>
              <a:cs typeface="Trebuchet MS" panose="020B0603020202020204"/>
            </a:endParaRPr>
          </a:p>
        </p:txBody>
      </p:sp>
      <p:sp>
        <p:nvSpPr>
          <p:cNvPr id="5" name="object 5"/>
          <p:cNvSpPr txBox="1"/>
          <p:nvPr/>
        </p:nvSpPr>
        <p:spPr>
          <a:xfrm>
            <a:off x="5667946" y="2778669"/>
            <a:ext cx="395011" cy="234314"/>
          </a:xfrm>
          <a:prstGeom prst="rect">
            <a:avLst/>
          </a:prstGeom>
        </p:spPr>
        <p:txBody>
          <a:bodyPr vert="horz" wrap="square" lIns="0" tIns="10941" rIns="0" bIns="0" rtlCol="0">
            <a:spAutoFit/>
          </a:bodyPr>
          <a:lstStyle/>
          <a:p>
            <a:pPr marL="11430">
              <a:spcBef>
                <a:spcPts val="85"/>
              </a:spcBef>
            </a:pPr>
            <a:r>
              <a:rPr sz="1450" b="1" dirty="0">
                <a:latin typeface="Trebuchet MS" panose="020B0603020202020204"/>
                <a:cs typeface="Trebuchet MS" panose="020B0603020202020204"/>
              </a:rPr>
              <a:t>O</a:t>
            </a:r>
            <a:r>
              <a:rPr sz="1450" b="1" spc="-5" dirty="0">
                <a:latin typeface="Trebuchet MS" panose="020B0603020202020204"/>
                <a:cs typeface="Trebuchet MS" panose="020B0603020202020204"/>
              </a:rPr>
              <a:t>EM</a:t>
            </a:r>
            <a:endParaRPr sz="1450">
              <a:latin typeface="Trebuchet MS" panose="020B0603020202020204"/>
              <a:cs typeface="Trebuchet MS" panose="020B0603020202020204"/>
            </a:endParaRPr>
          </a:p>
        </p:txBody>
      </p:sp>
      <p:sp>
        <p:nvSpPr>
          <p:cNvPr id="6" name="object 6"/>
          <p:cNvSpPr txBox="1"/>
          <p:nvPr/>
        </p:nvSpPr>
        <p:spPr>
          <a:xfrm>
            <a:off x="6235934" y="1446455"/>
            <a:ext cx="2758747" cy="402505"/>
          </a:xfrm>
          <a:prstGeom prst="rect">
            <a:avLst/>
          </a:prstGeom>
        </p:spPr>
        <p:txBody>
          <a:bodyPr vert="horz" wrap="square" lIns="0" tIns="11516" rIns="0" bIns="0" rtlCol="0">
            <a:spAutoFit/>
          </a:bodyPr>
          <a:lstStyle/>
          <a:p>
            <a:pPr marL="11430" marR="4445">
              <a:spcBef>
                <a:spcPts val="90"/>
              </a:spcBef>
            </a:pPr>
            <a:r>
              <a:rPr sz="1270" spc="-5" dirty="0">
                <a:latin typeface="Times New Roman" panose="02020603050405020304"/>
                <a:cs typeface="Times New Roman" panose="02020603050405020304"/>
              </a:rPr>
              <a:t>Indexing</a:t>
            </a:r>
            <a:r>
              <a:rPr sz="1270" spc="154" dirty="0">
                <a:latin typeface="Times New Roman" panose="02020603050405020304"/>
                <a:cs typeface="Times New Roman" panose="02020603050405020304"/>
              </a:rPr>
              <a:t> </a:t>
            </a:r>
            <a:r>
              <a:rPr sz="1270" dirty="0">
                <a:latin typeface="Times New Roman" panose="02020603050405020304"/>
                <a:cs typeface="Times New Roman" panose="02020603050405020304"/>
              </a:rPr>
              <a:t>data</a:t>
            </a:r>
            <a:r>
              <a:rPr sz="1270" spc="141" dirty="0">
                <a:latin typeface="Times New Roman" panose="02020603050405020304"/>
                <a:cs typeface="Times New Roman" panose="02020603050405020304"/>
              </a:rPr>
              <a:t> </a:t>
            </a:r>
            <a:r>
              <a:rPr sz="1270" dirty="0">
                <a:latin typeface="Times New Roman" panose="02020603050405020304"/>
                <a:cs typeface="Times New Roman" panose="02020603050405020304"/>
              </a:rPr>
              <a:t>in</a:t>
            </a:r>
            <a:r>
              <a:rPr sz="1270" spc="159" dirty="0">
                <a:latin typeface="Times New Roman" panose="02020603050405020304"/>
                <a:cs typeface="Times New Roman" panose="02020603050405020304"/>
              </a:rPr>
              <a:t> </a:t>
            </a:r>
            <a:r>
              <a:rPr sz="1270" dirty="0">
                <a:latin typeface="Times New Roman" panose="02020603050405020304"/>
                <a:cs typeface="Times New Roman" panose="02020603050405020304"/>
              </a:rPr>
              <a:t>a</a:t>
            </a:r>
            <a:r>
              <a:rPr sz="1270" spc="145" dirty="0">
                <a:latin typeface="Times New Roman" panose="02020603050405020304"/>
                <a:cs typeface="Times New Roman" panose="02020603050405020304"/>
              </a:rPr>
              <a:t> </a:t>
            </a:r>
            <a:r>
              <a:rPr sz="1270" dirty="0">
                <a:latin typeface="Times New Roman" panose="02020603050405020304"/>
                <a:cs typeface="Times New Roman" panose="02020603050405020304"/>
              </a:rPr>
              <a:t>graph-based</a:t>
            </a:r>
            <a:r>
              <a:rPr sz="1270" spc="159"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model </a:t>
            </a:r>
            <a:r>
              <a:rPr sz="1270" spc="-304" dirty="0">
                <a:latin typeface="Times New Roman" panose="02020603050405020304"/>
                <a:cs typeface="Times New Roman" panose="02020603050405020304"/>
              </a:rPr>
              <a:t> </a:t>
            </a:r>
            <a:r>
              <a:rPr sz="1270" dirty="0">
                <a:latin typeface="Times New Roman" panose="02020603050405020304"/>
                <a:cs typeface="Times New Roman" panose="02020603050405020304"/>
              </a:rPr>
              <a:t>enables</a:t>
            </a:r>
            <a:r>
              <a:rPr sz="1270" spc="-36" dirty="0">
                <a:latin typeface="Times New Roman" panose="02020603050405020304"/>
                <a:cs typeface="Times New Roman" panose="02020603050405020304"/>
              </a:rPr>
              <a:t> </a:t>
            </a:r>
            <a:r>
              <a:rPr sz="1270" dirty="0">
                <a:latin typeface="Times New Roman" panose="02020603050405020304"/>
                <a:cs typeface="Times New Roman" panose="02020603050405020304"/>
              </a:rPr>
              <a:t>quick</a:t>
            </a:r>
            <a:r>
              <a:rPr sz="1270" spc="-18" dirty="0">
                <a:latin typeface="Times New Roman" panose="02020603050405020304"/>
                <a:cs typeface="Times New Roman" panose="02020603050405020304"/>
              </a:rPr>
              <a:t> </a:t>
            </a:r>
            <a:r>
              <a:rPr sz="1270" dirty="0">
                <a:latin typeface="Times New Roman" panose="02020603050405020304"/>
                <a:cs typeface="Times New Roman" panose="02020603050405020304"/>
              </a:rPr>
              <a:t>search</a:t>
            </a:r>
            <a:endParaRPr sz="1270">
              <a:latin typeface="Times New Roman" panose="02020603050405020304"/>
              <a:cs typeface="Times New Roman" panose="02020603050405020304"/>
            </a:endParaRPr>
          </a:p>
        </p:txBody>
      </p:sp>
      <p:sp>
        <p:nvSpPr>
          <p:cNvPr id="7" name="object 7"/>
          <p:cNvSpPr txBox="1"/>
          <p:nvPr/>
        </p:nvSpPr>
        <p:spPr>
          <a:xfrm>
            <a:off x="6788719" y="2690223"/>
            <a:ext cx="3104814" cy="402505"/>
          </a:xfrm>
          <a:prstGeom prst="rect">
            <a:avLst/>
          </a:prstGeom>
        </p:spPr>
        <p:txBody>
          <a:bodyPr vert="horz" wrap="square" lIns="0" tIns="11516" rIns="0" bIns="0" rtlCol="0">
            <a:spAutoFit/>
          </a:bodyPr>
          <a:lstStyle/>
          <a:p>
            <a:pPr marL="11430" marR="4445">
              <a:spcBef>
                <a:spcPts val="90"/>
              </a:spcBef>
            </a:pPr>
            <a:r>
              <a:rPr sz="1270" spc="-5" dirty="0">
                <a:latin typeface="Times New Roman" panose="02020603050405020304"/>
                <a:cs typeface="Times New Roman" panose="02020603050405020304"/>
              </a:rPr>
              <a:t>Allows</a:t>
            </a:r>
            <a:r>
              <a:rPr sz="1270" spc="95" dirty="0">
                <a:latin typeface="Times New Roman" panose="02020603050405020304"/>
                <a:cs typeface="Times New Roman" panose="02020603050405020304"/>
              </a:rPr>
              <a:t> </a:t>
            </a:r>
            <a:r>
              <a:rPr sz="1270" dirty="0">
                <a:latin typeface="Times New Roman" panose="02020603050405020304"/>
                <a:cs typeface="Times New Roman" panose="02020603050405020304"/>
              </a:rPr>
              <a:t>data</a:t>
            </a:r>
            <a:r>
              <a:rPr sz="1270" spc="77"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to</a:t>
            </a:r>
            <a:r>
              <a:rPr sz="1270" spc="82" dirty="0">
                <a:latin typeface="Times New Roman" panose="02020603050405020304"/>
                <a:cs typeface="Times New Roman" panose="02020603050405020304"/>
              </a:rPr>
              <a:t> </a:t>
            </a:r>
            <a:r>
              <a:rPr sz="1270" dirty="0">
                <a:latin typeface="Times New Roman" panose="02020603050405020304"/>
                <a:cs typeface="Times New Roman" panose="02020603050405020304"/>
              </a:rPr>
              <a:t>be</a:t>
            </a:r>
            <a:r>
              <a:rPr sz="1270" spc="91"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stored</a:t>
            </a:r>
            <a:r>
              <a:rPr sz="1270" spc="86"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in</a:t>
            </a:r>
            <a:r>
              <a:rPr sz="1270" spc="100" dirty="0">
                <a:latin typeface="Times New Roman" panose="02020603050405020304"/>
                <a:cs typeface="Times New Roman" panose="02020603050405020304"/>
              </a:rPr>
              <a:t> </a:t>
            </a:r>
            <a:r>
              <a:rPr sz="1270" dirty="0">
                <a:latin typeface="Times New Roman" panose="02020603050405020304"/>
                <a:cs typeface="Times New Roman" panose="02020603050405020304"/>
              </a:rPr>
              <a:t>a</a:t>
            </a:r>
            <a:r>
              <a:rPr sz="1270" spc="82" dirty="0">
                <a:latin typeface="Times New Roman" panose="02020603050405020304"/>
                <a:cs typeface="Times New Roman" panose="02020603050405020304"/>
              </a:rPr>
              <a:t> </a:t>
            </a:r>
            <a:r>
              <a:rPr sz="1270" dirty="0">
                <a:latin typeface="Times New Roman" panose="02020603050405020304"/>
                <a:cs typeface="Times New Roman" panose="02020603050405020304"/>
              </a:rPr>
              <a:t>graph-based</a:t>
            </a:r>
            <a:r>
              <a:rPr sz="1270" spc="86" dirty="0">
                <a:latin typeface="Times New Roman" panose="02020603050405020304"/>
                <a:cs typeface="Times New Roman" panose="02020603050405020304"/>
              </a:rPr>
              <a:t> </a:t>
            </a:r>
            <a:r>
              <a:rPr sz="1270" dirty="0">
                <a:latin typeface="Times New Roman" panose="02020603050405020304"/>
                <a:cs typeface="Times New Roman" panose="02020603050405020304"/>
              </a:rPr>
              <a:t>data </a:t>
            </a:r>
            <a:r>
              <a:rPr sz="1270" spc="-304"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model</a:t>
            </a:r>
            <a:r>
              <a:rPr sz="1270" spc="-9" dirty="0">
                <a:latin typeface="Times New Roman" panose="02020603050405020304"/>
                <a:cs typeface="Times New Roman" panose="02020603050405020304"/>
              </a:rPr>
              <a:t> </a:t>
            </a:r>
            <a:r>
              <a:rPr sz="1270" dirty="0">
                <a:latin typeface="Times New Roman" panose="02020603050405020304"/>
                <a:cs typeface="Times New Roman" panose="02020603050405020304"/>
              </a:rPr>
              <a:t>which</a:t>
            </a:r>
            <a:r>
              <a:rPr sz="1270" spc="-18" dirty="0">
                <a:latin typeface="Times New Roman" panose="02020603050405020304"/>
                <a:cs typeface="Times New Roman" panose="02020603050405020304"/>
              </a:rPr>
              <a:t> </a:t>
            </a:r>
            <a:r>
              <a:rPr sz="1270" dirty="0">
                <a:latin typeface="Times New Roman" panose="02020603050405020304"/>
                <a:cs typeface="Times New Roman" panose="02020603050405020304"/>
              </a:rPr>
              <a:t>is easier</a:t>
            </a:r>
            <a:r>
              <a:rPr sz="1270" spc="-14" dirty="0">
                <a:latin typeface="Times New Roman" panose="02020603050405020304"/>
                <a:cs typeface="Times New Roman" panose="02020603050405020304"/>
              </a:rPr>
              <a:t> </a:t>
            </a:r>
            <a:r>
              <a:rPr sz="1270" dirty="0">
                <a:latin typeface="Times New Roman" panose="02020603050405020304"/>
                <a:cs typeface="Times New Roman" panose="02020603050405020304"/>
              </a:rPr>
              <a:t>to</a:t>
            </a:r>
            <a:r>
              <a:rPr sz="1270" spc="-9" dirty="0">
                <a:latin typeface="Times New Roman" panose="02020603050405020304"/>
                <a:cs typeface="Times New Roman" panose="02020603050405020304"/>
              </a:rPr>
              <a:t> </a:t>
            </a:r>
            <a:r>
              <a:rPr sz="1270" dirty="0">
                <a:latin typeface="Times New Roman" panose="02020603050405020304"/>
                <a:cs typeface="Times New Roman" panose="02020603050405020304"/>
              </a:rPr>
              <a:t>index</a:t>
            </a:r>
            <a:r>
              <a:rPr sz="1270" spc="-27" dirty="0">
                <a:latin typeface="Times New Roman" panose="02020603050405020304"/>
                <a:cs typeface="Times New Roman" panose="02020603050405020304"/>
              </a:rPr>
              <a:t> </a:t>
            </a:r>
            <a:r>
              <a:rPr sz="1270" dirty="0">
                <a:latin typeface="Times New Roman" panose="02020603050405020304"/>
                <a:cs typeface="Times New Roman" panose="02020603050405020304"/>
              </a:rPr>
              <a:t>and</a:t>
            </a:r>
            <a:r>
              <a:rPr sz="1270" spc="-9" dirty="0">
                <a:latin typeface="Times New Roman" panose="02020603050405020304"/>
                <a:cs typeface="Times New Roman" panose="02020603050405020304"/>
              </a:rPr>
              <a:t> </a:t>
            </a:r>
            <a:r>
              <a:rPr sz="1270" dirty="0">
                <a:latin typeface="Times New Roman" panose="02020603050405020304"/>
                <a:cs typeface="Times New Roman" panose="02020603050405020304"/>
              </a:rPr>
              <a:t>search</a:t>
            </a:r>
            <a:endParaRPr sz="1270">
              <a:latin typeface="Times New Roman" panose="02020603050405020304"/>
              <a:cs typeface="Times New Roman" panose="02020603050405020304"/>
            </a:endParaRPr>
          </a:p>
        </p:txBody>
      </p:sp>
      <p:grpSp>
        <p:nvGrpSpPr>
          <p:cNvPr id="8" name="object 8"/>
          <p:cNvGrpSpPr/>
          <p:nvPr/>
        </p:nvGrpSpPr>
        <p:grpSpPr>
          <a:xfrm>
            <a:off x="2843666" y="3425890"/>
            <a:ext cx="3763551" cy="1488491"/>
            <a:chOff x="1760098" y="3777995"/>
            <a:chExt cx="4150360" cy="1641475"/>
          </a:xfrm>
        </p:grpSpPr>
        <p:sp>
          <p:nvSpPr>
            <p:cNvPr id="9" name="object 9"/>
            <p:cNvSpPr/>
            <p:nvPr/>
          </p:nvSpPr>
          <p:spPr>
            <a:xfrm>
              <a:off x="3669665" y="4189488"/>
              <a:ext cx="757555" cy="1229995"/>
            </a:xfrm>
            <a:custGeom>
              <a:avLst/>
              <a:gdLst/>
              <a:ahLst/>
              <a:cxnLst/>
              <a:rect l="l" t="t" r="r" b="b"/>
              <a:pathLst>
                <a:path w="757554" h="1229995">
                  <a:moveTo>
                    <a:pt x="461772" y="1217676"/>
                  </a:moveTo>
                  <a:lnTo>
                    <a:pt x="21336" y="390144"/>
                  </a:lnTo>
                  <a:lnTo>
                    <a:pt x="0" y="402336"/>
                  </a:lnTo>
                  <a:lnTo>
                    <a:pt x="438912" y="1229868"/>
                  </a:lnTo>
                  <a:lnTo>
                    <a:pt x="461772" y="1217676"/>
                  </a:lnTo>
                  <a:close/>
                </a:path>
                <a:path w="757554" h="1229995">
                  <a:moveTo>
                    <a:pt x="757428" y="178308"/>
                  </a:moveTo>
                  <a:lnTo>
                    <a:pt x="320040" y="0"/>
                  </a:lnTo>
                  <a:lnTo>
                    <a:pt x="309372" y="24384"/>
                  </a:lnTo>
                  <a:lnTo>
                    <a:pt x="746760" y="202692"/>
                  </a:lnTo>
                  <a:lnTo>
                    <a:pt x="757428" y="178308"/>
                  </a:lnTo>
                  <a:close/>
                </a:path>
              </a:pathLst>
            </a:custGeom>
            <a:solidFill>
              <a:srgbClr val="39879C"/>
            </a:solidFill>
          </p:spPr>
          <p:txBody>
            <a:bodyPr wrap="square" lIns="0" tIns="0" rIns="0" bIns="0" rtlCol="0"/>
            <a:lstStyle/>
            <a:p>
              <a:endParaRPr sz="1630"/>
            </a:p>
          </p:txBody>
        </p:sp>
        <p:sp>
          <p:nvSpPr>
            <p:cNvPr id="10" name="object 10"/>
            <p:cNvSpPr/>
            <p:nvPr/>
          </p:nvSpPr>
          <p:spPr>
            <a:xfrm>
              <a:off x="1778386" y="3790695"/>
              <a:ext cx="2466340" cy="1029335"/>
            </a:xfrm>
            <a:custGeom>
              <a:avLst/>
              <a:gdLst/>
              <a:ahLst/>
              <a:cxnLst/>
              <a:rect l="l" t="t" r="r" b="b"/>
              <a:pathLst>
                <a:path w="2466340" h="1029335">
                  <a:moveTo>
                    <a:pt x="1511" y="114697"/>
                  </a:moveTo>
                  <a:lnTo>
                    <a:pt x="1203" y="118213"/>
                  </a:lnTo>
                  <a:lnTo>
                    <a:pt x="0" y="159512"/>
                  </a:lnTo>
                  <a:lnTo>
                    <a:pt x="82" y="162348"/>
                  </a:lnTo>
                  <a:lnTo>
                    <a:pt x="1511" y="114697"/>
                  </a:lnTo>
                  <a:close/>
                </a:path>
                <a:path w="2466340" h="1029335">
                  <a:moveTo>
                    <a:pt x="19811" y="0"/>
                  </a:moveTo>
                  <a:lnTo>
                    <a:pt x="18287" y="31"/>
                  </a:lnTo>
                  <a:lnTo>
                    <a:pt x="10667" y="37153"/>
                  </a:lnTo>
                  <a:lnTo>
                    <a:pt x="4781" y="77380"/>
                  </a:lnTo>
                  <a:lnTo>
                    <a:pt x="1608" y="113592"/>
                  </a:lnTo>
                  <a:lnTo>
                    <a:pt x="10667" y="38099"/>
                  </a:lnTo>
                  <a:lnTo>
                    <a:pt x="12191" y="38099"/>
                  </a:lnTo>
                  <a:lnTo>
                    <a:pt x="13715" y="25399"/>
                  </a:lnTo>
                  <a:lnTo>
                    <a:pt x="15239" y="25399"/>
                  </a:lnTo>
                  <a:lnTo>
                    <a:pt x="16763" y="12699"/>
                  </a:lnTo>
                  <a:lnTo>
                    <a:pt x="18294" y="12646"/>
                  </a:lnTo>
                  <a:lnTo>
                    <a:pt x="19811" y="0"/>
                  </a:lnTo>
                  <a:close/>
                </a:path>
                <a:path w="2466340" h="1029335">
                  <a:moveTo>
                    <a:pt x="593069" y="952824"/>
                  </a:moveTo>
                  <a:lnTo>
                    <a:pt x="592835" y="952499"/>
                  </a:lnTo>
                  <a:lnTo>
                    <a:pt x="592344" y="952499"/>
                  </a:lnTo>
                  <a:lnTo>
                    <a:pt x="593069" y="952824"/>
                  </a:lnTo>
                  <a:close/>
                </a:path>
                <a:path w="2466340" h="1029335">
                  <a:moveTo>
                    <a:pt x="269997" y="739063"/>
                  </a:moveTo>
                  <a:lnTo>
                    <a:pt x="268223" y="736599"/>
                  </a:lnTo>
                  <a:lnTo>
                    <a:pt x="267446" y="736599"/>
                  </a:lnTo>
                  <a:lnTo>
                    <a:pt x="269997" y="739063"/>
                  </a:lnTo>
                  <a:close/>
                </a:path>
                <a:path w="2466340" h="1029335">
                  <a:moveTo>
                    <a:pt x="392235" y="838199"/>
                  </a:moveTo>
                  <a:lnTo>
                    <a:pt x="269997" y="739063"/>
                  </a:lnTo>
                  <a:lnTo>
                    <a:pt x="286511" y="761999"/>
                  </a:lnTo>
                  <a:lnTo>
                    <a:pt x="289559" y="761999"/>
                  </a:lnTo>
                  <a:lnTo>
                    <a:pt x="298703" y="774699"/>
                  </a:lnTo>
                  <a:lnTo>
                    <a:pt x="301751" y="774699"/>
                  </a:lnTo>
                  <a:lnTo>
                    <a:pt x="310895" y="787399"/>
                  </a:lnTo>
                  <a:lnTo>
                    <a:pt x="324611" y="787399"/>
                  </a:lnTo>
                  <a:lnTo>
                    <a:pt x="327659" y="800099"/>
                  </a:lnTo>
                  <a:lnTo>
                    <a:pt x="338327" y="800099"/>
                  </a:lnTo>
                  <a:lnTo>
                    <a:pt x="342899" y="812799"/>
                  </a:lnTo>
                  <a:lnTo>
                    <a:pt x="356615" y="812799"/>
                  </a:lnTo>
                  <a:lnTo>
                    <a:pt x="359663" y="825499"/>
                  </a:lnTo>
                  <a:lnTo>
                    <a:pt x="373379" y="825499"/>
                  </a:lnTo>
                  <a:lnTo>
                    <a:pt x="376427" y="838199"/>
                  </a:lnTo>
                  <a:lnTo>
                    <a:pt x="392235" y="838199"/>
                  </a:lnTo>
                  <a:close/>
                </a:path>
                <a:path w="2466340" h="1029335">
                  <a:moveTo>
                    <a:pt x="393382" y="838993"/>
                  </a:moveTo>
                  <a:lnTo>
                    <a:pt x="393191" y="838199"/>
                  </a:lnTo>
                  <a:lnTo>
                    <a:pt x="392235" y="838199"/>
                  </a:lnTo>
                  <a:lnTo>
                    <a:pt x="393382" y="838993"/>
                  </a:lnTo>
                  <a:close/>
                </a:path>
                <a:path w="2466340" h="1029335">
                  <a:moveTo>
                    <a:pt x="184780" y="648485"/>
                  </a:moveTo>
                  <a:lnTo>
                    <a:pt x="184403" y="647699"/>
                  </a:lnTo>
                  <a:lnTo>
                    <a:pt x="184159" y="647699"/>
                  </a:lnTo>
                  <a:lnTo>
                    <a:pt x="184780" y="648485"/>
                  </a:lnTo>
                  <a:close/>
                </a:path>
                <a:path w="2466340" h="1029335">
                  <a:moveTo>
                    <a:pt x="155447" y="610839"/>
                  </a:moveTo>
                  <a:lnTo>
                    <a:pt x="155447" y="609599"/>
                  </a:lnTo>
                  <a:lnTo>
                    <a:pt x="154558" y="609599"/>
                  </a:lnTo>
                  <a:lnTo>
                    <a:pt x="155447" y="610839"/>
                  </a:lnTo>
                  <a:close/>
                </a:path>
                <a:path w="2466340" h="1029335">
                  <a:moveTo>
                    <a:pt x="164052" y="622299"/>
                  </a:moveTo>
                  <a:lnTo>
                    <a:pt x="155447" y="610839"/>
                  </a:lnTo>
                  <a:lnTo>
                    <a:pt x="155447" y="622299"/>
                  </a:lnTo>
                  <a:lnTo>
                    <a:pt x="164052" y="622299"/>
                  </a:lnTo>
                  <a:close/>
                </a:path>
                <a:path w="2466340" h="1029335">
                  <a:moveTo>
                    <a:pt x="164591" y="622981"/>
                  </a:moveTo>
                  <a:lnTo>
                    <a:pt x="164591" y="622299"/>
                  </a:lnTo>
                  <a:lnTo>
                    <a:pt x="164052" y="622299"/>
                  </a:lnTo>
                  <a:lnTo>
                    <a:pt x="164591" y="622981"/>
                  </a:lnTo>
                  <a:close/>
                </a:path>
                <a:path w="2466340" h="1029335">
                  <a:moveTo>
                    <a:pt x="105155" y="534790"/>
                  </a:moveTo>
                  <a:lnTo>
                    <a:pt x="105155" y="533399"/>
                  </a:lnTo>
                  <a:lnTo>
                    <a:pt x="104350" y="533399"/>
                  </a:lnTo>
                  <a:lnTo>
                    <a:pt x="105155" y="534790"/>
                  </a:lnTo>
                  <a:close/>
                </a:path>
                <a:path w="2466340" h="1029335">
                  <a:moveTo>
                    <a:pt x="136321" y="584199"/>
                  </a:moveTo>
                  <a:lnTo>
                    <a:pt x="105155" y="534790"/>
                  </a:lnTo>
                  <a:lnTo>
                    <a:pt x="105155" y="546099"/>
                  </a:lnTo>
                  <a:lnTo>
                    <a:pt x="111251" y="546099"/>
                  </a:lnTo>
                  <a:lnTo>
                    <a:pt x="111251" y="558799"/>
                  </a:lnTo>
                  <a:lnTo>
                    <a:pt x="118871" y="558799"/>
                  </a:lnTo>
                  <a:lnTo>
                    <a:pt x="118871" y="571499"/>
                  </a:lnTo>
                  <a:lnTo>
                    <a:pt x="128015" y="571499"/>
                  </a:lnTo>
                  <a:lnTo>
                    <a:pt x="128015" y="584199"/>
                  </a:lnTo>
                  <a:lnTo>
                    <a:pt x="136321" y="584199"/>
                  </a:lnTo>
                  <a:close/>
                </a:path>
                <a:path w="2466340" h="1029335">
                  <a:moveTo>
                    <a:pt x="137159" y="585367"/>
                  </a:moveTo>
                  <a:lnTo>
                    <a:pt x="137159" y="584199"/>
                  </a:lnTo>
                  <a:lnTo>
                    <a:pt x="136321" y="584199"/>
                  </a:lnTo>
                  <a:lnTo>
                    <a:pt x="137159" y="585367"/>
                  </a:lnTo>
                  <a:close/>
                </a:path>
                <a:path w="2466340" h="1029335">
                  <a:moveTo>
                    <a:pt x="96995" y="520699"/>
                  </a:moveTo>
                  <a:lnTo>
                    <a:pt x="89915" y="508001"/>
                  </a:lnTo>
                  <a:lnTo>
                    <a:pt x="89915" y="520699"/>
                  </a:lnTo>
                  <a:lnTo>
                    <a:pt x="96995" y="520699"/>
                  </a:lnTo>
                  <a:close/>
                </a:path>
                <a:path w="2466340" h="1029335">
                  <a:moveTo>
                    <a:pt x="97535" y="521633"/>
                  </a:moveTo>
                  <a:lnTo>
                    <a:pt x="97535" y="520699"/>
                  </a:lnTo>
                  <a:lnTo>
                    <a:pt x="96995" y="520699"/>
                  </a:lnTo>
                  <a:lnTo>
                    <a:pt x="97535" y="521633"/>
                  </a:lnTo>
                  <a:close/>
                </a:path>
                <a:path w="2466340" h="1029335">
                  <a:moveTo>
                    <a:pt x="83819" y="496121"/>
                  </a:moveTo>
                  <a:lnTo>
                    <a:pt x="83819" y="495299"/>
                  </a:lnTo>
                  <a:lnTo>
                    <a:pt x="83398" y="495299"/>
                  </a:lnTo>
                  <a:lnTo>
                    <a:pt x="83819" y="496121"/>
                  </a:lnTo>
                  <a:close/>
                </a:path>
                <a:path w="2466340" h="1029335">
                  <a:moveTo>
                    <a:pt x="71627" y="471902"/>
                  </a:moveTo>
                  <a:lnTo>
                    <a:pt x="71627" y="469899"/>
                  </a:lnTo>
                  <a:lnTo>
                    <a:pt x="70728" y="469899"/>
                  </a:lnTo>
                  <a:lnTo>
                    <a:pt x="71627" y="471902"/>
                  </a:lnTo>
                  <a:close/>
                </a:path>
                <a:path w="2466340" h="1029335">
                  <a:moveTo>
                    <a:pt x="65531" y="458324"/>
                  </a:moveTo>
                  <a:lnTo>
                    <a:pt x="65531" y="457199"/>
                  </a:lnTo>
                  <a:lnTo>
                    <a:pt x="65027" y="457199"/>
                  </a:lnTo>
                  <a:lnTo>
                    <a:pt x="65531" y="458324"/>
                  </a:lnTo>
                  <a:close/>
                </a:path>
                <a:path w="2466340" h="1029335">
                  <a:moveTo>
                    <a:pt x="54863" y="433965"/>
                  </a:moveTo>
                  <a:lnTo>
                    <a:pt x="54863" y="431799"/>
                  </a:lnTo>
                  <a:lnTo>
                    <a:pt x="54027" y="431799"/>
                  </a:lnTo>
                  <a:lnTo>
                    <a:pt x="54863" y="433965"/>
                  </a:lnTo>
                  <a:close/>
                </a:path>
                <a:path w="2466340" h="1029335">
                  <a:moveTo>
                    <a:pt x="59331" y="444499"/>
                  </a:moveTo>
                  <a:lnTo>
                    <a:pt x="54863" y="433965"/>
                  </a:lnTo>
                  <a:lnTo>
                    <a:pt x="54863" y="444499"/>
                  </a:lnTo>
                  <a:lnTo>
                    <a:pt x="59331" y="444499"/>
                  </a:lnTo>
                  <a:close/>
                </a:path>
                <a:path w="2466340" h="1029335">
                  <a:moveTo>
                    <a:pt x="59435" y="444745"/>
                  </a:moveTo>
                  <a:lnTo>
                    <a:pt x="59435" y="444499"/>
                  </a:lnTo>
                  <a:lnTo>
                    <a:pt x="59435" y="444745"/>
                  </a:lnTo>
                  <a:close/>
                </a:path>
                <a:path w="2466340" h="1029335">
                  <a:moveTo>
                    <a:pt x="50291" y="422129"/>
                  </a:moveTo>
                  <a:lnTo>
                    <a:pt x="50291" y="419099"/>
                  </a:lnTo>
                  <a:lnTo>
                    <a:pt x="49121" y="419099"/>
                  </a:lnTo>
                  <a:lnTo>
                    <a:pt x="50291" y="422129"/>
                  </a:lnTo>
                  <a:close/>
                </a:path>
                <a:path w="2466340" h="1029335">
                  <a:moveTo>
                    <a:pt x="36575" y="384054"/>
                  </a:moveTo>
                  <a:lnTo>
                    <a:pt x="36575" y="380999"/>
                  </a:lnTo>
                  <a:lnTo>
                    <a:pt x="35583" y="380999"/>
                  </a:lnTo>
                  <a:lnTo>
                    <a:pt x="36575" y="384054"/>
                  </a:lnTo>
                  <a:close/>
                </a:path>
                <a:path w="2466340" h="1029335">
                  <a:moveTo>
                    <a:pt x="24383" y="343103"/>
                  </a:moveTo>
                  <a:lnTo>
                    <a:pt x="24383" y="342899"/>
                  </a:lnTo>
                  <a:lnTo>
                    <a:pt x="24383" y="343103"/>
                  </a:lnTo>
                  <a:close/>
                </a:path>
                <a:path w="2466340" h="1029335">
                  <a:moveTo>
                    <a:pt x="31457" y="368299"/>
                  </a:moveTo>
                  <a:lnTo>
                    <a:pt x="24383" y="343103"/>
                  </a:lnTo>
                  <a:lnTo>
                    <a:pt x="24383" y="355599"/>
                  </a:lnTo>
                  <a:lnTo>
                    <a:pt x="27431" y="355599"/>
                  </a:lnTo>
                  <a:lnTo>
                    <a:pt x="27431" y="368299"/>
                  </a:lnTo>
                  <a:lnTo>
                    <a:pt x="31457" y="368299"/>
                  </a:lnTo>
                  <a:close/>
                </a:path>
                <a:path w="2466340" h="1029335">
                  <a:moveTo>
                    <a:pt x="32003" y="369981"/>
                  </a:moveTo>
                  <a:lnTo>
                    <a:pt x="32003" y="368299"/>
                  </a:lnTo>
                  <a:lnTo>
                    <a:pt x="31457" y="368299"/>
                  </a:lnTo>
                  <a:lnTo>
                    <a:pt x="32003" y="369981"/>
                  </a:lnTo>
                  <a:close/>
                </a:path>
                <a:path w="2466340" h="1029335">
                  <a:moveTo>
                    <a:pt x="18287" y="319130"/>
                  </a:moveTo>
                  <a:lnTo>
                    <a:pt x="18287" y="317499"/>
                  </a:lnTo>
                  <a:lnTo>
                    <a:pt x="17892" y="317499"/>
                  </a:lnTo>
                  <a:lnTo>
                    <a:pt x="18287" y="319130"/>
                  </a:lnTo>
                  <a:close/>
                </a:path>
                <a:path w="2466340" h="1029335">
                  <a:moveTo>
                    <a:pt x="20970" y="330199"/>
                  </a:moveTo>
                  <a:lnTo>
                    <a:pt x="18287" y="319130"/>
                  </a:lnTo>
                  <a:lnTo>
                    <a:pt x="18287" y="330199"/>
                  </a:lnTo>
                  <a:lnTo>
                    <a:pt x="20970" y="330199"/>
                  </a:lnTo>
                  <a:close/>
                </a:path>
                <a:path w="2466340" h="1029335">
                  <a:moveTo>
                    <a:pt x="21335" y="331579"/>
                  </a:moveTo>
                  <a:lnTo>
                    <a:pt x="21335" y="330199"/>
                  </a:lnTo>
                  <a:lnTo>
                    <a:pt x="20970" y="330199"/>
                  </a:lnTo>
                  <a:lnTo>
                    <a:pt x="21335" y="331579"/>
                  </a:lnTo>
                  <a:close/>
                </a:path>
                <a:path w="2466340" h="1029335">
                  <a:moveTo>
                    <a:pt x="2450186" y="12699"/>
                  </a:moveTo>
                  <a:lnTo>
                    <a:pt x="2447584" y="0"/>
                  </a:lnTo>
                  <a:lnTo>
                    <a:pt x="2447543" y="12699"/>
                  </a:lnTo>
                  <a:lnTo>
                    <a:pt x="2450186" y="12699"/>
                  </a:lnTo>
                  <a:close/>
                </a:path>
                <a:path w="2466340" h="1029335">
                  <a:moveTo>
                    <a:pt x="2459037" y="63499"/>
                  </a:moveTo>
                  <a:lnTo>
                    <a:pt x="2455163" y="36987"/>
                  </a:lnTo>
                  <a:lnTo>
                    <a:pt x="2450591" y="14677"/>
                  </a:lnTo>
                  <a:lnTo>
                    <a:pt x="2450591" y="25399"/>
                  </a:lnTo>
                  <a:lnTo>
                    <a:pt x="2452115" y="25399"/>
                  </a:lnTo>
                  <a:lnTo>
                    <a:pt x="2452115" y="38099"/>
                  </a:lnTo>
                  <a:lnTo>
                    <a:pt x="2455163" y="38099"/>
                  </a:lnTo>
                  <a:lnTo>
                    <a:pt x="2455163" y="50799"/>
                  </a:lnTo>
                  <a:lnTo>
                    <a:pt x="2456687" y="50799"/>
                  </a:lnTo>
                  <a:lnTo>
                    <a:pt x="2456687" y="63499"/>
                  </a:lnTo>
                  <a:lnTo>
                    <a:pt x="2459037" y="63499"/>
                  </a:lnTo>
                  <a:close/>
                </a:path>
                <a:path w="2466340" h="1029335">
                  <a:moveTo>
                    <a:pt x="2460890" y="76199"/>
                  </a:moveTo>
                  <a:lnTo>
                    <a:pt x="2459735" y="68287"/>
                  </a:lnTo>
                  <a:lnTo>
                    <a:pt x="2459735" y="76199"/>
                  </a:lnTo>
                  <a:lnTo>
                    <a:pt x="2460890" y="76199"/>
                  </a:lnTo>
                  <a:close/>
                </a:path>
                <a:path w="2466340" h="1029335">
                  <a:moveTo>
                    <a:pt x="2462069" y="88899"/>
                  </a:moveTo>
                  <a:lnTo>
                    <a:pt x="2461259" y="79633"/>
                  </a:lnTo>
                  <a:lnTo>
                    <a:pt x="2461259" y="88899"/>
                  </a:lnTo>
                  <a:lnTo>
                    <a:pt x="2462069" y="88899"/>
                  </a:lnTo>
                  <a:close/>
                </a:path>
                <a:path w="2466340" h="1029335">
                  <a:moveTo>
                    <a:pt x="2464289" y="114299"/>
                  </a:moveTo>
                  <a:lnTo>
                    <a:pt x="2462783" y="97071"/>
                  </a:lnTo>
                  <a:lnTo>
                    <a:pt x="2462783" y="114299"/>
                  </a:lnTo>
                  <a:lnTo>
                    <a:pt x="2464289" y="114299"/>
                  </a:lnTo>
                  <a:close/>
                </a:path>
                <a:path w="2466340" h="1029335">
                  <a:moveTo>
                    <a:pt x="2465256" y="139699"/>
                  </a:moveTo>
                  <a:lnTo>
                    <a:pt x="2464631" y="118213"/>
                  </a:lnTo>
                  <a:lnTo>
                    <a:pt x="2464307" y="114510"/>
                  </a:lnTo>
                  <a:lnTo>
                    <a:pt x="2464307" y="139699"/>
                  </a:lnTo>
                  <a:lnTo>
                    <a:pt x="2465256" y="139699"/>
                  </a:lnTo>
                  <a:close/>
                </a:path>
                <a:path w="2466340" h="1029335">
                  <a:moveTo>
                    <a:pt x="2465832" y="159512"/>
                  </a:moveTo>
                  <a:lnTo>
                    <a:pt x="2465571" y="150548"/>
                  </a:lnTo>
                  <a:lnTo>
                    <a:pt x="2464307" y="203199"/>
                  </a:lnTo>
                  <a:lnTo>
                    <a:pt x="2464029" y="207838"/>
                  </a:lnTo>
                  <a:lnTo>
                    <a:pt x="2464631" y="200931"/>
                  </a:lnTo>
                  <a:lnTo>
                    <a:pt x="2465832" y="159512"/>
                  </a:lnTo>
                  <a:close/>
                </a:path>
                <a:path w="2466340" h="1029335">
                  <a:moveTo>
                    <a:pt x="2447984" y="317499"/>
                  </a:moveTo>
                  <a:lnTo>
                    <a:pt x="2447543" y="317499"/>
                  </a:lnTo>
                  <a:lnTo>
                    <a:pt x="2446942" y="322511"/>
                  </a:lnTo>
                  <a:lnTo>
                    <a:pt x="2447022" y="322209"/>
                  </a:lnTo>
                  <a:lnTo>
                    <a:pt x="2447984" y="317499"/>
                  </a:lnTo>
                  <a:close/>
                </a:path>
                <a:path w="2466340" h="1029335">
                  <a:moveTo>
                    <a:pt x="2421722" y="406399"/>
                  </a:moveTo>
                  <a:lnTo>
                    <a:pt x="2421493" y="406994"/>
                  </a:lnTo>
                  <a:lnTo>
                    <a:pt x="2421722" y="406399"/>
                  </a:lnTo>
                  <a:close/>
                </a:path>
                <a:path w="2466340" h="1029335">
                  <a:moveTo>
                    <a:pt x="2338085" y="571499"/>
                  </a:moveTo>
                  <a:lnTo>
                    <a:pt x="2337815" y="571499"/>
                  </a:lnTo>
                  <a:lnTo>
                    <a:pt x="2337754" y="572012"/>
                  </a:lnTo>
                  <a:lnTo>
                    <a:pt x="2338085" y="571499"/>
                  </a:lnTo>
                  <a:close/>
                </a:path>
                <a:path w="2466340" h="1029335">
                  <a:moveTo>
                    <a:pt x="2282035" y="647699"/>
                  </a:moveTo>
                  <a:lnTo>
                    <a:pt x="2281427" y="647699"/>
                  </a:lnTo>
                  <a:lnTo>
                    <a:pt x="2281319" y="648606"/>
                  </a:lnTo>
                  <a:lnTo>
                    <a:pt x="2282035" y="647699"/>
                  </a:lnTo>
                  <a:close/>
                </a:path>
                <a:path w="2466340" h="1029335">
                  <a:moveTo>
                    <a:pt x="2171007" y="761999"/>
                  </a:moveTo>
                  <a:lnTo>
                    <a:pt x="2170175" y="761999"/>
                  </a:lnTo>
                  <a:lnTo>
                    <a:pt x="2168700" y="764048"/>
                  </a:lnTo>
                  <a:lnTo>
                    <a:pt x="2171007" y="761999"/>
                  </a:lnTo>
                  <a:close/>
                </a:path>
                <a:path w="2466340" h="1029335">
                  <a:moveTo>
                    <a:pt x="2125570" y="800099"/>
                  </a:moveTo>
                  <a:lnTo>
                    <a:pt x="2124455" y="800099"/>
                  </a:lnTo>
                  <a:lnTo>
                    <a:pt x="2123991" y="801390"/>
                  </a:lnTo>
                  <a:lnTo>
                    <a:pt x="2125570" y="800099"/>
                  </a:lnTo>
                  <a:close/>
                </a:path>
                <a:path w="2466340" h="1029335">
                  <a:moveTo>
                    <a:pt x="2016597" y="876299"/>
                  </a:moveTo>
                  <a:lnTo>
                    <a:pt x="2016251" y="876299"/>
                  </a:lnTo>
                  <a:lnTo>
                    <a:pt x="2016223" y="876538"/>
                  </a:lnTo>
                  <a:lnTo>
                    <a:pt x="2016597" y="876299"/>
                  </a:lnTo>
                  <a:close/>
                </a:path>
                <a:path w="2466340" h="1029335">
                  <a:moveTo>
                    <a:pt x="1666086" y="1028699"/>
                  </a:moveTo>
                  <a:lnTo>
                    <a:pt x="1665731" y="1028699"/>
                  </a:lnTo>
                  <a:lnTo>
                    <a:pt x="1665638" y="1028830"/>
                  </a:lnTo>
                  <a:lnTo>
                    <a:pt x="1666086" y="1028699"/>
                  </a:lnTo>
                  <a:close/>
                </a:path>
              </a:pathLst>
            </a:custGeom>
            <a:solidFill>
              <a:srgbClr val="FFFFFF"/>
            </a:solidFill>
          </p:spPr>
          <p:txBody>
            <a:bodyPr wrap="square" lIns="0" tIns="0" rIns="0" bIns="0" rtlCol="0"/>
            <a:lstStyle/>
            <a:p>
              <a:endParaRPr sz="1630"/>
            </a:p>
          </p:txBody>
        </p:sp>
        <p:pic>
          <p:nvPicPr>
            <p:cNvPr id="11" name="object 11"/>
            <p:cNvPicPr/>
            <p:nvPr/>
          </p:nvPicPr>
          <p:blipFill>
            <a:blip r:embed="rId3" cstate="print"/>
            <a:stretch>
              <a:fillRect/>
            </a:stretch>
          </p:blipFill>
          <p:spPr>
            <a:xfrm>
              <a:off x="1760098" y="3777995"/>
              <a:ext cx="4149852" cy="1406652"/>
            </a:xfrm>
            <a:prstGeom prst="rect">
              <a:avLst/>
            </a:prstGeom>
          </p:spPr>
        </p:pic>
      </p:grpSp>
      <p:sp>
        <p:nvSpPr>
          <p:cNvPr id="12" name="object 12"/>
          <p:cNvSpPr txBox="1"/>
          <p:nvPr/>
        </p:nvSpPr>
        <p:spPr>
          <a:xfrm>
            <a:off x="5679001" y="4080480"/>
            <a:ext cx="372555" cy="234314"/>
          </a:xfrm>
          <a:prstGeom prst="rect">
            <a:avLst/>
          </a:prstGeom>
        </p:spPr>
        <p:txBody>
          <a:bodyPr vert="horz" wrap="square" lIns="0" tIns="10941" rIns="0" bIns="0" rtlCol="0">
            <a:spAutoFit/>
          </a:bodyPr>
          <a:lstStyle/>
          <a:p>
            <a:pPr marL="11430">
              <a:spcBef>
                <a:spcPts val="85"/>
              </a:spcBef>
            </a:pPr>
            <a:r>
              <a:rPr sz="1450" b="1" spc="-5" dirty="0">
                <a:latin typeface="Trebuchet MS" panose="020B0603020202020204"/>
                <a:cs typeface="Trebuchet MS" panose="020B0603020202020204"/>
              </a:rPr>
              <a:t>X</a:t>
            </a:r>
            <a:r>
              <a:rPr sz="1450" b="1" spc="-9" dirty="0">
                <a:latin typeface="Trebuchet MS" panose="020B0603020202020204"/>
                <a:cs typeface="Trebuchet MS" panose="020B0603020202020204"/>
              </a:rPr>
              <a:t>M</a:t>
            </a:r>
            <a:r>
              <a:rPr sz="1450" b="1" spc="-5" dirty="0">
                <a:latin typeface="Trebuchet MS" panose="020B0603020202020204"/>
                <a:cs typeface="Trebuchet MS" panose="020B0603020202020204"/>
              </a:rPr>
              <a:t>L</a:t>
            </a:r>
            <a:endParaRPr sz="1450">
              <a:latin typeface="Trebuchet MS" panose="020B0603020202020204"/>
              <a:cs typeface="Trebuchet MS" panose="020B0603020202020204"/>
            </a:endParaRPr>
          </a:p>
        </p:txBody>
      </p:sp>
      <p:pic>
        <p:nvPicPr>
          <p:cNvPr id="13" name="object 13"/>
          <p:cNvPicPr/>
          <p:nvPr/>
        </p:nvPicPr>
        <p:blipFill>
          <a:blip r:embed="rId4" cstate="print"/>
          <a:stretch>
            <a:fillRect/>
          </a:stretch>
        </p:blipFill>
        <p:spPr>
          <a:xfrm>
            <a:off x="4477148" y="4865898"/>
            <a:ext cx="1478702" cy="963229"/>
          </a:xfrm>
          <a:prstGeom prst="rect">
            <a:avLst/>
          </a:prstGeom>
        </p:spPr>
      </p:pic>
      <p:sp>
        <p:nvSpPr>
          <p:cNvPr id="14" name="object 14"/>
          <p:cNvSpPr txBox="1"/>
          <p:nvPr/>
        </p:nvSpPr>
        <p:spPr>
          <a:xfrm>
            <a:off x="4924449" y="5111424"/>
            <a:ext cx="581577" cy="426584"/>
          </a:xfrm>
          <a:prstGeom prst="rect">
            <a:avLst/>
          </a:prstGeom>
        </p:spPr>
        <p:txBody>
          <a:bodyPr vert="horz" wrap="square" lIns="0" tIns="41458" rIns="0" bIns="0" rtlCol="0">
            <a:spAutoFit/>
          </a:bodyPr>
          <a:lstStyle/>
          <a:p>
            <a:pPr marL="83185" marR="4445" indent="-71755">
              <a:lnSpc>
                <a:spcPts val="1515"/>
              </a:lnSpc>
              <a:spcBef>
                <a:spcPts val="325"/>
              </a:spcBef>
            </a:pPr>
            <a:r>
              <a:rPr sz="1450" b="1" spc="-9" dirty="0">
                <a:latin typeface="Trebuchet MS" panose="020B0603020202020204"/>
                <a:cs typeface="Trebuchet MS" panose="020B0603020202020204"/>
              </a:rPr>
              <a:t>M</a:t>
            </a:r>
            <a:r>
              <a:rPr sz="1450" b="1" spc="-5" dirty="0">
                <a:latin typeface="Trebuchet MS" panose="020B0603020202020204"/>
                <a:cs typeface="Trebuchet MS" panose="020B0603020202020204"/>
              </a:rPr>
              <a:t>i</a:t>
            </a:r>
            <a:r>
              <a:rPr sz="1450" b="1" dirty="0">
                <a:latin typeface="Trebuchet MS" panose="020B0603020202020204"/>
                <a:cs typeface="Trebuchet MS" panose="020B0603020202020204"/>
              </a:rPr>
              <a:t>n</a:t>
            </a:r>
            <a:r>
              <a:rPr sz="1450" b="1" spc="-5" dirty="0">
                <a:latin typeface="Trebuchet MS" panose="020B0603020202020204"/>
                <a:cs typeface="Trebuchet MS" panose="020B0603020202020204"/>
              </a:rPr>
              <a:t>i</a:t>
            </a:r>
            <a:r>
              <a:rPr sz="1450" b="1" dirty="0">
                <a:latin typeface="Trebuchet MS" panose="020B0603020202020204"/>
                <a:cs typeface="Trebuchet MS" panose="020B0603020202020204"/>
              </a:rPr>
              <a:t>n</a:t>
            </a:r>
            <a:r>
              <a:rPr sz="1450" b="1" spc="-5" dirty="0">
                <a:latin typeface="Trebuchet MS" panose="020B0603020202020204"/>
                <a:cs typeface="Trebuchet MS" panose="020B0603020202020204"/>
              </a:rPr>
              <a:t>g </a:t>
            </a:r>
            <a:r>
              <a:rPr sz="1450" spc="-5" dirty="0">
                <a:latin typeface="Times New Roman" panose="02020603050405020304"/>
                <a:cs typeface="Times New Roman" panose="02020603050405020304"/>
              </a:rPr>
              <a:t> </a:t>
            </a:r>
            <a:r>
              <a:rPr sz="1450" b="1" spc="-5" dirty="0">
                <a:latin typeface="Trebuchet MS" panose="020B0603020202020204"/>
                <a:cs typeface="Trebuchet MS" panose="020B0603020202020204"/>
              </a:rPr>
              <a:t>tools</a:t>
            </a:r>
            <a:endParaRPr sz="1450">
              <a:latin typeface="Trebuchet MS" panose="020B0603020202020204"/>
              <a:cs typeface="Trebuchet MS" panose="020B0603020202020204"/>
            </a:endParaRPr>
          </a:p>
        </p:txBody>
      </p:sp>
      <p:sp>
        <p:nvSpPr>
          <p:cNvPr id="15" name="object 15"/>
          <p:cNvSpPr txBox="1"/>
          <p:nvPr/>
        </p:nvSpPr>
        <p:spPr>
          <a:xfrm>
            <a:off x="6857817" y="4072187"/>
            <a:ext cx="3104814" cy="597943"/>
          </a:xfrm>
          <a:prstGeom prst="rect">
            <a:avLst/>
          </a:prstGeom>
        </p:spPr>
        <p:txBody>
          <a:bodyPr vert="horz" wrap="square" lIns="0" tIns="11516" rIns="0" bIns="0" rtlCol="0">
            <a:spAutoFit/>
          </a:bodyPr>
          <a:lstStyle/>
          <a:p>
            <a:pPr marL="11430" marR="4445" algn="just">
              <a:spcBef>
                <a:spcPts val="90"/>
              </a:spcBef>
            </a:pPr>
            <a:r>
              <a:rPr sz="1270" spc="-5" dirty="0">
                <a:latin typeface="Times New Roman" panose="02020603050405020304"/>
                <a:cs typeface="Times New Roman" panose="02020603050405020304"/>
              </a:rPr>
              <a:t>Allows </a:t>
            </a:r>
            <a:r>
              <a:rPr sz="1270" dirty="0">
                <a:latin typeface="Times New Roman" panose="02020603050405020304"/>
                <a:cs typeface="Times New Roman" panose="02020603050405020304"/>
              </a:rPr>
              <a:t>data </a:t>
            </a:r>
            <a:r>
              <a:rPr sz="1270" spc="-5" dirty="0">
                <a:latin typeface="Times New Roman" panose="02020603050405020304"/>
                <a:cs typeface="Times New Roman" panose="02020603050405020304"/>
              </a:rPr>
              <a:t>to </a:t>
            </a:r>
            <a:r>
              <a:rPr sz="1270" dirty="0">
                <a:latin typeface="Times New Roman" panose="02020603050405020304"/>
                <a:cs typeface="Times New Roman" panose="02020603050405020304"/>
              </a:rPr>
              <a:t>be </a:t>
            </a:r>
            <a:r>
              <a:rPr sz="1270" spc="-5" dirty="0">
                <a:latin typeface="Times New Roman" panose="02020603050405020304"/>
                <a:cs typeface="Times New Roman" panose="02020603050405020304"/>
              </a:rPr>
              <a:t>arranged in </a:t>
            </a:r>
            <a:r>
              <a:rPr sz="1270" dirty="0">
                <a:latin typeface="Times New Roman" panose="02020603050405020304"/>
                <a:cs typeface="Times New Roman" panose="02020603050405020304"/>
              </a:rPr>
              <a:t>a </a:t>
            </a:r>
            <a:r>
              <a:rPr sz="1270" spc="-5" dirty="0">
                <a:latin typeface="Times New Roman" panose="02020603050405020304"/>
                <a:cs typeface="Times New Roman" panose="02020603050405020304"/>
              </a:rPr>
              <a:t>hierarchical or </a:t>
            </a:r>
            <a:r>
              <a:rPr sz="1270"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tree-like structure which enables indexing </a:t>
            </a:r>
            <a:r>
              <a:rPr sz="1270" spc="-9" dirty="0">
                <a:latin typeface="Times New Roman" panose="02020603050405020304"/>
                <a:cs typeface="Times New Roman" panose="02020603050405020304"/>
              </a:rPr>
              <a:t>and </a:t>
            </a:r>
            <a:r>
              <a:rPr sz="1270" spc="-5" dirty="0">
                <a:latin typeface="Times New Roman" panose="02020603050405020304"/>
                <a:cs typeface="Times New Roman" panose="02020603050405020304"/>
              </a:rPr>
              <a:t> </a:t>
            </a:r>
            <a:r>
              <a:rPr sz="1270" dirty="0">
                <a:latin typeface="Times New Roman" panose="02020603050405020304"/>
                <a:cs typeface="Times New Roman" panose="02020603050405020304"/>
              </a:rPr>
              <a:t>searching</a:t>
            </a:r>
            <a:endParaRPr sz="1270">
              <a:latin typeface="Times New Roman" panose="02020603050405020304"/>
              <a:cs typeface="Times New Roman" panose="02020603050405020304"/>
            </a:endParaRPr>
          </a:p>
        </p:txBody>
      </p:sp>
      <p:sp>
        <p:nvSpPr>
          <p:cNvPr id="16" name="object 16"/>
          <p:cNvSpPr txBox="1"/>
          <p:nvPr/>
        </p:nvSpPr>
        <p:spPr>
          <a:xfrm>
            <a:off x="6166835" y="5108660"/>
            <a:ext cx="3242435" cy="402505"/>
          </a:xfrm>
          <a:prstGeom prst="rect">
            <a:avLst/>
          </a:prstGeom>
        </p:spPr>
        <p:txBody>
          <a:bodyPr vert="horz" wrap="square" lIns="0" tIns="11516" rIns="0" bIns="0" rtlCol="0">
            <a:spAutoFit/>
          </a:bodyPr>
          <a:lstStyle/>
          <a:p>
            <a:pPr marL="11430" marR="4445">
              <a:spcBef>
                <a:spcPts val="90"/>
              </a:spcBef>
            </a:pPr>
            <a:r>
              <a:rPr sz="1270" spc="-23" dirty="0">
                <a:latin typeface="Times New Roman" panose="02020603050405020304"/>
                <a:cs typeface="Times New Roman" panose="02020603050405020304"/>
              </a:rPr>
              <a:t>Various</a:t>
            </a:r>
            <a:r>
              <a:rPr sz="1270" spc="163"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mining</a:t>
            </a:r>
            <a:r>
              <a:rPr sz="1270" spc="163"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tools</a:t>
            </a:r>
            <a:r>
              <a:rPr sz="1270" spc="154" dirty="0">
                <a:latin typeface="Times New Roman" panose="02020603050405020304"/>
                <a:cs typeface="Times New Roman" panose="02020603050405020304"/>
              </a:rPr>
              <a:t> </a:t>
            </a:r>
            <a:r>
              <a:rPr sz="1270" dirty="0">
                <a:latin typeface="Times New Roman" panose="02020603050405020304"/>
                <a:cs typeface="Times New Roman" panose="02020603050405020304"/>
              </a:rPr>
              <a:t>are</a:t>
            </a:r>
            <a:r>
              <a:rPr sz="1270" spc="159" dirty="0">
                <a:latin typeface="Times New Roman" panose="02020603050405020304"/>
                <a:cs typeface="Times New Roman" panose="02020603050405020304"/>
              </a:rPr>
              <a:t> </a:t>
            </a:r>
            <a:r>
              <a:rPr sz="1270" dirty="0">
                <a:latin typeface="Times New Roman" panose="02020603050405020304"/>
                <a:cs typeface="Times New Roman" panose="02020603050405020304"/>
              </a:rPr>
              <a:t>available</a:t>
            </a:r>
            <a:r>
              <a:rPr sz="1270" spc="159"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which</a:t>
            </a:r>
            <a:r>
              <a:rPr sz="1270" spc="154" dirty="0">
                <a:latin typeface="Times New Roman" panose="02020603050405020304"/>
                <a:cs typeface="Times New Roman" panose="02020603050405020304"/>
              </a:rPr>
              <a:t> </a:t>
            </a:r>
            <a:r>
              <a:rPr sz="1270" dirty="0">
                <a:latin typeface="Times New Roman" panose="02020603050405020304"/>
                <a:cs typeface="Times New Roman" panose="02020603050405020304"/>
              </a:rPr>
              <a:t>search </a:t>
            </a:r>
            <a:r>
              <a:rPr sz="1270" spc="-304" dirty="0">
                <a:latin typeface="Times New Roman" panose="02020603050405020304"/>
                <a:cs typeface="Times New Roman" panose="02020603050405020304"/>
              </a:rPr>
              <a:t> </a:t>
            </a:r>
            <a:r>
              <a:rPr sz="1270" dirty="0">
                <a:latin typeface="Times New Roman" panose="02020603050405020304"/>
                <a:cs typeface="Times New Roman" panose="02020603050405020304"/>
              </a:rPr>
              <a:t>data</a:t>
            </a:r>
            <a:r>
              <a:rPr sz="1270" spc="-27" dirty="0">
                <a:latin typeface="Times New Roman" panose="02020603050405020304"/>
                <a:cs typeface="Times New Roman" panose="02020603050405020304"/>
              </a:rPr>
              <a:t> </a:t>
            </a:r>
            <a:r>
              <a:rPr sz="1270" dirty="0">
                <a:latin typeface="Times New Roman" panose="02020603050405020304"/>
                <a:cs typeface="Times New Roman" panose="02020603050405020304"/>
              </a:rPr>
              <a:t>based</a:t>
            </a:r>
            <a:r>
              <a:rPr sz="1270" spc="-9" dirty="0">
                <a:latin typeface="Times New Roman" panose="02020603050405020304"/>
                <a:cs typeface="Times New Roman" panose="02020603050405020304"/>
              </a:rPr>
              <a:t> </a:t>
            </a:r>
            <a:r>
              <a:rPr sz="1270" dirty="0">
                <a:latin typeface="Times New Roman" panose="02020603050405020304"/>
                <a:cs typeface="Times New Roman" panose="02020603050405020304"/>
              </a:rPr>
              <a:t>on</a:t>
            </a:r>
            <a:r>
              <a:rPr sz="1270" spc="-5" dirty="0">
                <a:latin typeface="Times New Roman" panose="02020603050405020304"/>
                <a:cs typeface="Times New Roman" panose="02020603050405020304"/>
              </a:rPr>
              <a:t> </a:t>
            </a:r>
            <a:r>
              <a:rPr sz="1270" dirty="0">
                <a:latin typeface="Times New Roman" panose="02020603050405020304"/>
                <a:cs typeface="Times New Roman" panose="02020603050405020304"/>
              </a:rPr>
              <a:t>graphs,</a:t>
            </a:r>
            <a:r>
              <a:rPr sz="1270" spc="-41" dirty="0">
                <a:latin typeface="Times New Roman" panose="02020603050405020304"/>
                <a:cs typeface="Times New Roman" panose="02020603050405020304"/>
              </a:rPr>
              <a:t> </a:t>
            </a:r>
            <a:r>
              <a:rPr sz="1270" dirty="0">
                <a:latin typeface="Times New Roman" panose="02020603050405020304"/>
                <a:cs typeface="Times New Roman" panose="02020603050405020304"/>
              </a:rPr>
              <a:t>schemas,</a:t>
            </a:r>
            <a:r>
              <a:rPr sz="1270" spc="18" dirty="0">
                <a:latin typeface="Times New Roman" panose="02020603050405020304"/>
                <a:cs typeface="Times New Roman" panose="02020603050405020304"/>
              </a:rPr>
              <a:t> </a:t>
            </a:r>
            <a:r>
              <a:rPr sz="1270" dirty="0">
                <a:latin typeface="Times New Roman" panose="02020603050405020304"/>
                <a:cs typeface="Times New Roman" panose="02020603050405020304"/>
              </a:rPr>
              <a:t>structure,</a:t>
            </a:r>
            <a:r>
              <a:rPr sz="1270" spc="-50" dirty="0">
                <a:latin typeface="Times New Roman" panose="02020603050405020304"/>
                <a:cs typeface="Times New Roman" panose="02020603050405020304"/>
              </a:rPr>
              <a:t> </a:t>
            </a:r>
            <a:r>
              <a:rPr sz="1270" dirty="0">
                <a:latin typeface="Times New Roman" panose="02020603050405020304"/>
                <a:cs typeface="Times New Roman" panose="02020603050405020304"/>
              </a:rPr>
              <a:t>etc.</a:t>
            </a:r>
            <a:endParaRPr sz="1270">
              <a:latin typeface="Times New Roman" panose="02020603050405020304"/>
              <a:cs typeface="Times New Roman" panose="02020603050405020304"/>
            </a:endParaRPr>
          </a:p>
        </p:txBody>
      </p:sp>
      <p:sp>
        <p:nvSpPr>
          <p:cNvPr id="17" name="object 17"/>
          <p:cNvSpPr txBox="1"/>
          <p:nvPr/>
        </p:nvSpPr>
        <p:spPr>
          <a:xfrm>
            <a:off x="3264710" y="3447540"/>
            <a:ext cx="1745306" cy="290807"/>
          </a:xfrm>
          <a:prstGeom prst="rect">
            <a:avLst/>
          </a:prstGeom>
        </p:spPr>
        <p:txBody>
          <a:bodyPr vert="horz" wrap="square" lIns="0" tIns="11516" rIns="0" bIns="0" rtlCol="0">
            <a:spAutoFit/>
          </a:bodyPr>
          <a:lstStyle/>
          <a:p>
            <a:pPr marL="11430">
              <a:spcBef>
                <a:spcPts val="90"/>
              </a:spcBef>
            </a:pPr>
            <a:r>
              <a:rPr sz="1815" b="1" dirty="0">
                <a:latin typeface="Times New Roman" panose="02020603050405020304"/>
                <a:cs typeface="Times New Roman" panose="02020603050405020304"/>
              </a:rPr>
              <a:t>Possible</a:t>
            </a:r>
            <a:r>
              <a:rPr sz="1815" b="1" spc="-91" dirty="0">
                <a:latin typeface="Times New Roman" panose="02020603050405020304"/>
                <a:cs typeface="Times New Roman" panose="02020603050405020304"/>
              </a:rPr>
              <a:t> </a:t>
            </a:r>
            <a:r>
              <a:rPr sz="1815" b="1" dirty="0">
                <a:latin typeface="Times New Roman" panose="02020603050405020304"/>
                <a:cs typeface="Times New Roman" panose="02020603050405020304"/>
              </a:rPr>
              <a:t>solutions</a:t>
            </a:r>
            <a:endParaRPr sz="1815">
              <a:latin typeface="Times New Roman" panose="02020603050405020304"/>
              <a:cs typeface="Times New Roman" panose="02020603050405020304"/>
            </a:endParaRPr>
          </a:p>
        </p:txBody>
      </p:sp>
    </p:spTree>
    <p:extLst>
      <p:ext uri="{BB962C8B-B14F-4D97-AF65-F5344CB8AC3E}">
        <p14:creationId xmlns:p14="http://schemas.microsoft.com/office/powerpoint/2010/main" val="975945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08228"/>
            <a:ext cx="4175125" cy="696595"/>
          </a:xfrm>
          <a:prstGeom prst="rect">
            <a:avLst/>
          </a:prstGeom>
        </p:spPr>
        <p:txBody>
          <a:bodyPr vert="horz" wrap="square" lIns="0" tIns="12700" rIns="0" bIns="0" rtlCol="0">
            <a:spAutoFit/>
          </a:bodyPr>
          <a:lstStyle/>
          <a:p>
            <a:pPr marL="12700">
              <a:lnSpc>
                <a:spcPct val="100000"/>
              </a:lnSpc>
              <a:spcBef>
                <a:spcPts val="100"/>
              </a:spcBef>
            </a:pPr>
            <a:r>
              <a:rPr spc="-10" dirty="0"/>
              <a:t>Unstructured</a:t>
            </a:r>
            <a:r>
              <a:rPr spc="-95" dirty="0"/>
              <a:t> </a:t>
            </a:r>
            <a:r>
              <a:rPr spc="-25" dirty="0"/>
              <a:t>Data</a:t>
            </a:r>
          </a:p>
        </p:txBody>
      </p:sp>
      <p:sp>
        <p:nvSpPr>
          <p:cNvPr id="3" name="object 3"/>
          <p:cNvSpPr txBox="1"/>
          <p:nvPr/>
        </p:nvSpPr>
        <p:spPr>
          <a:xfrm>
            <a:off x="659079" y="979893"/>
            <a:ext cx="10357485" cy="3224530"/>
          </a:xfrm>
          <a:prstGeom prst="rect">
            <a:avLst/>
          </a:prstGeom>
        </p:spPr>
        <p:txBody>
          <a:bodyPr vert="horz" wrap="square" lIns="0" tIns="98425" rIns="0" bIns="0" rtlCol="0">
            <a:spAutoFit/>
          </a:bodyPr>
          <a:lstStyle/>
          <a:p>
            <a:pPr marL="241300" indent="-228600" algn="just">
              <a:lnSpc>
                <a:spcPct val="100000"/>
              </a:lnSpc>
              <a:spcBef>
                <a:spcPts val="775"/>
              </a:spcBef>
              <a:buFont typeface="Arial" panose="020B0604020202020204"/>
              <a:buChar char="•"/>
              <a:tabLst>
                <a:tab pos="241300" algn="l"/>
              </a:tabLst>
            </a:pPr>
            <a:r>
              <a:rPr sz="2800" spc="-20" dirty="0">
                <a:latin typeface="Calibri" panose="020F0502020204030204"/>
                <a:cs typeface="Calibri" panose="020F0502020204030204"/>
              </a:rPr>
              <a:t>Data </a:t>
            </a:r>
            <a:r>
              <a:rPr sz="2800" spc="-5" dirty="0">
                <a:latin typeface="Calibri" panose="020F0502020204030204"/>
                <a:cs typeface="Calibri" panose="020F0502020204030204"/>
              </a:rPr>
              <a:t>with </a:t>
            </a:r>
            <a:r>
              <a:rPr sz="2800" spc="-10" dirty="0">
                <a:latin typeface="Calibri" panose="020F0502020204030204"/>
                <a:cs typeface="Calibri" panose="020F0502020204030204"/>
              </a:rPr>
              <a:t>unknown </a:t>
            </a:r>
            <a:r>
              <a:rPr sz="2800" spc="-20" dirty="0">
                <a:latin typeface="Calibri" panose="020F0502020204030204"/>
                <a:cs typeface="Calibri" panose="020F0502020204030204"/>
              </a:rPr>
              <a:t>form </a:t>
            </a:r>
            <a:r>
              <a:rPr sz="2800" spc="-5" dirty="0">
                <a:latin typeface="Calibri" panose="020F0502020204030204"/>
                <a:cs typeface="Calibri" panose="020F0502020204030204"/>
              </a:rPr>
              <a:t>or the</a:t>
            </a:r>
            <a:r>
              <a:rPr sz="2800" spc="105" dirty="0">
                <a:latin typeface="Calibri" panose="020F0502020204030204"/>
                <a:cs typeface="Calibri" panose="020F0502020204030204"/>
              </a:rPr>
              <a:t> </a:t>
            </a:r>
            <a:r>
              <a:rPr sz="2800" spc="-15" dirty="0">
                <a:latin typeface="Calibri" panose="020F0502020204030204"/>
                <a:cs typeface="Calibri" panose="020F0502020204030204"/>
              </a:rPr>
              <a:t>structure.</a:t>
            </a:r>
            <a:endParaRPr sz="2800">
              <a:latin typeface="Calibri" panose="020F0502020204030204"/>
              <a:cs typeface="Calibri" panose="020F0502020204030204"/>
            </a:endParaRPr>
          </a:p>
          <a:p>
            <a:pPr marL="241300" marR="5715" indent="-228600" algn="just">
              <a:lnSpc>
                <a:spcPts val="3020"/>
              </a:lnSpc>
              <a:spcBef>
                <a:spcPts val="1060"/>
              </a:spcBef>
              <a:buFont typeface="Arial" panose="020B0604020202020204"/>
              <a:buChar char="•"/>
              <a:tabLst>
                <a:tab pos="241300" algn="l"/>
              </a:tabLst>
            </a:pPr>
            <a:r>
              <a:rPr sz="2800" spc="-5" dirty="0">
                <a:latin typeface="Calibri" panose="020F0502020204030204"/>
                <a:cs typeface="Calibri" panose="020F0502020204030204"/>
              </a:rPr>
              <a:t>Apart </a:t>
            </a:r>
            <a:r>
              <a:rPr sz="2800" spc="-15" dirty="0">
                <a:latin typeface="Calibri" panose="020F0502020204030204"/>
                <a:cs typeface="Calibri" panose="020F0502020204030204"/>
              </a:rPr>
              <a:t>from </a:t>
            </a:r>
            <a:r>
              <a:rPr sz="2800" spc="-10" dirty="0">
                <a:latin typeface="Calibri" panose="020F0502020204030204"/>
                <a:cs typeface="Calibri" panose="020F0502020204030204"/>
              </a:rPr>
              <a:t>being huge it </a:t>
            </a:r>
            <a:r>
              <a:rPr sz="2800" spc="-5" dirty="0">
                <a:latin typeface="Calibri" panose="020F0502020204030204"/>
                <a:cs typeface="Calibri" panose="020F0502020204030204"/>
              </a:rPr>
              <a:t>poses multiple </a:t>
            </a:r>
            <a:r>
              <a:rPr sz="2800" spc="-10" dirty="0">
                <a:latin typeface="Calibri" panose="020F0502020204030204"/>
                <a:cs typeface="Calibri" panose="020F0502020204030204"/>
              </a:rPr>
              <a:t>challenges </a:t>
            </a:r>
            <a:r>
              <a:rPr sz="2800" dirty="0">
                <a:latin typeface="Calibri" panose="020F0502020204030204"/>
                <a:cs typeface="Calibri" panose="020F0502020204030204"/>
              </a:rPr>
              <a:t>in </a:t>
            </a:r>
            <a:r>
              <a:rPr sz="2800" spc="-10" dirty="0">
                <a:latin typeface="Calibri" panose="020F0502020204030204"/>
                <a:cs typeface="Calibri" panose="020F0502020204030204"/>
              </a:rPr>
              <a:t>terms </a:t>
            </a:r>
            <a:r>
              <a:rPr sz="2800" spc="-5" dirty="0">
                <a:latin typeface="Calibri" panose="020F0502020204030204"/>
                <a:cs typeface="Calibri" panose="020F0502020204030204"/>
              </a:rPr>
              <a:t>of </a:t>
            </a:r>
            <a:r>
              <a:rPr sz="2800" dirty="0">
                <a:latin typeface="Calibri" panose="020F0502020204030204"/>
                <a:cs typeface="Calibri" panose="020F0502020204030204"/>
              </a:rPr>
              <a:t>its  </a:t>
            </a:r>
            <a:r>
              <a:rPr sz="2800" spc="-15" dirty="0">
                <a:latin typeface="Calibri" panose="020F0502020204030204"/>
                <a:cs typeface="Calibri" panose="020F0502020204030204"/>
              </a:rPr>
              <a:t>processing </a:t>
            </a:r>
            <a:r>
              <a:rPr sz="2800" spc="-25" dirty="0">
                <a:latin typeface="Calibri" panose="020F0502020204030204"/>
                <a:cs typeface="Calibri" panose="020F0502020204030204"/>
              </a:rPr>
              <a:t>for </a:t>
            </a:r>
            <a:r>
              <a:rPr sz="2800" spc="-10" dirty="0">
                <a:latin typeface="Calibri" panose="020F0502020204030204"/>
                <a:cs typeface="Calibri" panose="020F0502020204030204"/>
              </a:rPr>
              <a:t>deriving value out </a:t>
            </a:r>
            <a:r>
              <a:rPr sz="2800" spc="-5" dirty="0">
                <a:latin typeface="Calibri" panose="020F0502020204030204"/>
                <a:cs typeface="Calibri" panose="020F0502020204030204"/>
              </a:rPr>
              <a:t>of</a:t>
            </a:r>
            <a:r>
              <a:rPr sz="2800" spc="145" dirty="0">
                <a:latin typeface="Calibri" panose="020F0502020204030204"/>
                <a:cs typeface="Calibri" panose="020F0502020204030204"/>
              </a:rPr>
              <a:t> </a:t>
            </a:r>
            <a:r>
              <a:rPr sz="2800" spc="-10" dirty="0">
                <a:latin typeface="Calibri" panose="020F0502020204030204"/>
                <a:cs typeface="Calibri" panose="020F0502020204030204"/>
              </a:rPr>
              <a:t>it.</a:t>
            </a:r>
            <a:endParaRPr sz="2800">
              <a:latin typeface="Calibri" panose="020F0502020204030204"/>
              <a:cs typeface="Calibri" panose="020F0502020204030204"/>
            </a:endParaRPr>
          </a:p>
          <a:p>
            <a:pPr marL="241300" marR="5080" indent="-228600" algn="just">
              <a:lnSpc>
                <a:spcPts val="3020"/>
              </a:lnSpc>
              <a:spcBef>
                <a:spcPts val="1005"/>
              </a:spcBef>
              <a:buFont typeface="Arial" panose="020B0604020202020204"/>
              <a:buChar char="•"/>
              <a:tabLst>
                <a:tab pos="241300" algn="l"/>
              </a:tabLst>
            </a:pPr>
            <a:r>
              <a:rPr sz="2800" spc="-5" dirty="0">
                <a:latin typeface="Calibri" panose="020F0502020204030204"/>
                <a:cs typeface="Calibri" panose="020F0502020204030204"/>
              </a:rPr>
              <a:t>A </a:t>
            </a:r>
            <a:r>
              <a:rPr sz="2800" spc="-10" dirty="0">
                <a:latin typeface="Calibri" panose="020F0502020204030204"/>
                <a:cs typeface="Calibri" panose="020F0502020204030204"/>
              </a:rPr>
              <a:t>typical </a:t>
            </a:r>
            <a:r>
              <a:rPr sz="2800" spc="-20" dirty="0">
                <a:latin typeface="Calibri" panose="020F0502020204030204"/>
                <a:cs typeface="Calibri" panose="020F0502020204030204"/>
              </a:rPr>
              <a:t>example </a:t>
            </a:r>
            <a:r>
              <a:rPr sz="2800" spc="-5" dirty="0">
                <a:latin typeface="Calibri" panose="020F0502020204030204"/>
                <a:cs typeface="Calibri" panose="020F0502020204030204"/>
              </a:rPr>
              <a:t>of </a:t>
            </a:r>
            <a:r>
              <a:rPr sz="2800" spc="-10" dirty="0">
                <a:latin typeface="Calibri" panose="020F0502020204030204"/>
                <a:cs typeface="Calibri" panose="020F0502020204030204"/>
              </a:rPr>
              <a:t>unstructured </a:t>
            </a:r>
            <a:r>
              <a:rPr sz="2800" spc="-20" dirty="0">
                <a:latin typeface="Calibri" panose="020F0502020204030204"/>
                <a:cs typeface="Calibri" panose="020F0502020204030204"/>
              </a:rPr>
              <a:t>data </a:t>
            </a:r>
            <a:r>
              <a:rPr sz="2800" spc="-10" dirty="0">
                <a:latin typeface="Calibri" panose="020F0502020204030204"/>
                <a:cs typeface="Calibri" panose="020F0502020204030204"/>
              </a:rPr>
              <a:t>is </a:t>
            </a:r>
            <a:r>
              <a:rPr sz="2800" spc="-5" dirty="0">
                <a:latin typeface="Calibri" panose="020F0502020204030204"/>
                <a:cs typeface="Calibri" panose="020F0502020204030204"/>
              </a:rPr>
              <a:t>a </a:t>
            </a:r>
            <a:r>
              <a:rPr sz="2800" spc="-15" dirty="0">
                <a:latin typeface="Calibri" panose="020F0502020204030204"/>
                <a:cs typeface="Calibri" panose="020F0502020204030204"/>
              </a:rPr>
              <a:t>heterogeneous</a:t>
            </a:r>
            <a:r>
              <a:rPr sz="2800" spc="600" dirty="0">
                <a:latin typeface="Calibri" panose="020F0502020204030204"/>
                <a:cs typeface="Calibri" panose="020F0502020204030204"/>
              </a:rPr>
              <a:t> </a:t>
            </a:r>
            <a:r>
              <a:rPr sz="2800" spc="-20" dirty="0">
                <a:latin typeface="Calibri" panose="020F0502020204030204"/>
                <a:cs typeface="Calibri" panose="020F0502020204030204"/>
              </a:rPr>
              <a:t>data  </a:t>
            </a:r>
            <a:r>
              <a:rPr sz="2800" spc="-15" dirty="0">
                <a:latin typeface="Calibri" panose="020F0502020204030204"/>
                <a:cs typeface="Calibri" panose="020F0502020204030204"/>
              </a:rPr>
              <a:t>source containing </a:t>
            </a:r>
            <a:r>
              <a:rPr sz="2800" spc="-5" dirty="0">
                <a:latin typeface="Calibri" panose="020F0502020204030204"/>
                <a:cs typeface="Calibri" panose="020F0502020204030204"/>
              </a:rPr>
              <a:t>a </a:t>
            </a:r>
            <a:r>
              <a:rPr sz="2800" spc="-10" dirty="0">
                <a:latin typeface="Calibri" panose="020F0502020204030204"/>
                <a:cs typeface="Calibri" panose="020F0502020204030204"/>
              </a:rPr>
              <a:t>combination </a:t>
            </a:r>
            <a:r>
              <a:rPr sz="2800" spc="-5" dirty="0">
                <a:latin typeface="Calibri" panose="020F0502020204030204"/>
                <a:cs typeface="Calibri" panose="020F0502020204030204"/>
              </a:rPr>
              <a:t>of </a:t>
            </a:r>
            <a:r>
              <a:rPr sz="2800" spc="-10" dirty="0">
                <a:latin typeface="Calibri" panose="020F0502020204030204"/>
                <a:cs typeface="Calibri" panose="020F0502020204030204"/>
              </a:rPr>
              <a:t>simple </a:t>
            </a:r>
            <a:r>
              <a:rPr sz="2800" spc="-20" dirty="0">
                <a:latin typeface="Calibri" panose="020F0502020204030204"/>
                <a:cs typeface="Calibri" panose="020F0502020204030204"/>
              </a:rPr>
              <a:t>text </a:t>
            </a:r>
            <a:r>
              <a:rPr sz="2800" spc="-10" dirty="0">
                <a:latin typeface="Calibri" panose="020F0502020204030204"/>
                <a:cs typeface="Calibri" panose="020F0502020204030204"/>
              </a:rPr>
              <a:t>files, images, videos  </a:t>
            </a:r>
            <a:r>
              <a:rPr sz="2800" spc="-15" dirty="0">
                <a:latin typeface="Calibri" panose="020F0502020204030204"/>
                <a:cs typeface="Calibri" panose="020F0502020204030204"/>
              </a:rPr>
              <a:t>etc.</a:t>
            </a:r>
            <a:endParaRPr sz="2800">
              <a:latin typeface="Calibri" panose="020F0502020204030204"/>
              <a:cs typeface="Calibri" panose="020F0502020204030204"/>
            </a:endParaRPr>
          </a:p>
          <a:p>
            <a:pPr marL="241300" indent="-228600" algn="just">
              <a:lnSpc>
                <a:spcPct val="100000"/>
              </a:lnSpc>
              <a:spcBef>
                <a:spcPts val="625"/>
              </a:spcBef>
              <a:buFont typeface="Arial" panose="020B0604020202020204"/>
              <a:buChar char="•"/>
              <a:tabLst>
                <a:tab pos="241300" algn="l"/>
              </a:tabLst>
            </a:pPr>
            <a:r>
              <a:rPr sz="2800" spc="-10" dirty="0">
                <a:latin typeface="Calibri" panose="020F0502020204030204"/>
                <a:cs typeface="Calibri" panose="020F0502020204030204"/>
              </a:rPr>
              <a:t>Raw </a:t>
            </a:r>
            <a:r>
              <a:rPr sz="2800" spc="-25" dirty="0">
                <a:latin typeface="Calibri" panose="020F0502020204030204"/>
                <a:cs typeface="Calibri" panose="020F0502020204030204"/>
              </a:rPr>
              <a:t>form </a:t>
            </a:r>
            <a:r>
              <a:rPr sz="2800" spc="-5" dirty="0">
                <a:latin typeface="Calibri" panose="020F0502020204030204"/>
                <a:cs typeface="Calibri" panose="020F0502020204030204"/>
              </a:rPr>
              <a:t>or </a:t>
            </a:r>
            <a:r>
              <a:rPr sz="2800" spc="-15" dirty="0">
                <a:latin typeface="Calibri" panose="020F0502020204030204"/>
                <a:cs typeface="Calibri" panose="020F0502020204030204"/>
              </a:rPr>
              <a:t>unstructured </a:t>
            </a:r>
            <a:r>
              <a:rPr sz="2800" spc="-20" dirty="0">
                <a:latin typeface="Calibri" panose="020F0502020204030204"/>
                <a:cs typeface="Calibri" panose="020F0502020204030204"/>
              </a:rPr>
              <a:t>format </a:t>
            </a:r>
            <a:r>
              <a:rPr sz="2800" spc="-15" dirty="0">
                <a:latin typeface="Calibri" panose="020F0502020204030204"/>
                <a:cs typeface="Calibri" panose="020F0502020204030204"/>
              </a:rPr>
              <a:t>created</a:t>
            </a:r>
            <a:r>
              <a:rPr sz="2800" spc="130" dirty="0">
                <a:latin typeface="Calibri" panose="020F0502020204030204"/>
                <a:cs typeface="Calibri" panose="020F0502020204030204"/>
              </a:rPr>
              <a:t> </a:t>
            </a:r>
            <a:r>
              <a:rPr sz="2800" spc="-30" dirty="0">
                <a:latin typeface="Calibri" panose="020F0502020204030204"/>
                <a:cs typeface="Calibri" panose="020F0502020204030204"/>
              </a:rPr>
              <a:t>complexity.</a:t>
            </a:r>
            <a:endParaRPr sz="2800">
              <a:latin typeface="Calibri" panose="020F0502020204030204"/>
              <a:cs typeface="Calibri" panose="020F0502020204030204"/>
            </a:endParaRPr>
          </a:p>
        </p:txBody>
      </p:sp>
      <p:sp>
        <p:nvSpPr>
          <p:cNvPr id="4" name="object 4"/>
          <p:cNvSpPr/>
          <p:nvPr/>
        </p:nvSpPr>
        <p:spPr>
          <a:xfrm>
            <a:off x="7505700" y="4219955"/>
            <a:ext cx="4686298" cy="263804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BBA09-C3C5-DC47-9741-55A5105114B1}"/>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Unstructured Data</a:t>
            </a:r>
            <a:endParaRPr lang="en-IN"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F191605-C758-0843-E092-C56AE6E2B17E}"/>
              </a:ext>
            </a:extLst>
          </p:cNvPr>
          <p:cNvPicPr>
            <a:picLocks noGrp="1" noChangeAspect="1"/>
          </p:cNvPicPr>
          <p:nvPr>
            <p:ph idx="1"/>
          </p:nvPr>
        </p:nvPicPr>
        <p:blipFill>
          <a:blip r:embed="rId2"/>
          <a:stretch>
            <a:fillRect/>
          </a:stretch>
        </p:blipFill>
        <p:spPr>
          <a:xfrm>
            <a:off x="696158" y="1917382"/>
            <a:ext cx="10515600" cy="3023235"/>
          </a:xfrm>
        </p:spPr>
      </p:pic>
    </p:spTree>
    <p:extLst>
      <p:ext uri="{BB962C8B-B14F-4D97-AF65-F5344CB8AC3E}">
        <p14:creationId xmlns:p14="http://schemas.microsoft.com/office/powerpoint/2010/main" val="1008171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D5DF-5C46-5227-873B-B6579E008EB6}"/>
              </a:ext>
            </a:extLst>
          </p:cNvPr>
          <p:cNvSpPr>
            <a:spLocks noGrp="1"/>
          </p:cNvSpPr>
          <p:nvPr>
            <p:ph type="title"/>
          </p:nvPr>
        </p:nvSpPr>
        <p:spPr/>
        <p:txBody>
          <a:bodyPr/>
          <a:lstStyle/>
          <a:p>
            <a:br>
              <a:rPr lang="en-IN" dirty="0"/>
            </a:br>
            <a:endParaRPr lang="en-IN" dirty="0"/>
          </a:p>
        </p:txBody>
      </p:sp>
      <p:pic>
        <p:nvPicPr>
          <p:cNvPr id="5" name="Content Placeholder 4">
            <a:extLst>
              <a:ext uri="{FF2B5EF4-FFF2-40B4-BE49-F238E27FC236}">
                <a16:creationId xmlns:a16="http://schemas.microsoft.com/office/drawing/2014/main" id="{0C858E2E-D325-E1FB-D126-171BBFE5A877}"/>
              </a:ext>
            </a:extLst>
          </p:cNvPr>
          <p:cNvPicPr>
            <a:picLocks noGrp="1" noChangeAspect="1"/>
          </p:cNvPicPr>
          <p:nvPr>
            <p:ph idx="1"/>
          </p:nvPr>
        </p:nvPicPr>
        <p:blipFill>
          <a:blip r:embed="rId2"/>
          <a:stretch>
            <a:fillRect/>
          </a:stretch>
        </p:blipFill>
        <p:spPr>
          <a:xfrm>
            <a:off x="2831977" y="378868"/>
            <a:ext cx="5628442" cy="6246468"/>
          </a:xfrm>
        </p:spPr>
      </p:pic>
    </p:spTree>
    <p:extLst>
      <p:ext uri="{BB962C8B-B14F-4D97-AF65-F5344CB8AC3E}">
        <p14:creationId xmlns:p14="http://schemas.microsoft.com/office/powerpoint/2010/main" val="2075916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C08FD-98F6-2D74-1F45-ADA07437145A}"/>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Issues with Unstructured Data</a:t>
            </a:r>
          </a:p>
        </p:txBody>
      </p:sp>
      <p:pic>
        <p:nvPicPr>
          <p:cNvPr id="5" name="Content Placeholder 4">
            <a:extLst>
              <a:ext uri="{FF2B5EF4-FFF2-40B4-BE49-F238E27FC236}">
                <a16:creationId xmlns:a16="http://schemas.microsoft.com/office/drawing/2014/main" id="{378C813F-6C65-52E3-F719-F6A7952C1931}"/>
              </a:ext>
            </a:extLst>
          </p:cNvPr>
          <p:cNvPicPr>
            <a:picLocks noGrp="1" noChangeAspect="1"/>
          </p:cNvPicPr>
          <p:nvPr>
            <p:ph idx="1"/>
          </p:nvPr>
        </p:nvPicPr>
        <p:blipFill>
          <a:blip r:embed="rId2"/>
          <a:stretch>
            <a:fillRect/>
          </a:stretch>
        </p:blipFill>
        <p:spPr>
          <a:xfrm>
            <a:off x="1890944" y="2408039"/>
            <a:ext cx="9015040" cy="3415712"/>
          </a:xfrm>
        </p:spPr>
      </p:pic>
    </p:spTree>
    <p:extLst>
      <p:ext uri="{BB962C8B-B14F-4D97-AF65-F5344CB8AC3E}">
        <p14:creationId xmlns:p14="http://schemas.microsoft.com/office/powerpoint/2010/main" val="1931314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402EF-CF0D-191A-74B2-F6F9AC66C615}"/>
              </a:ext>
            </a:extLst>
          </p:cNvPr>
          <p:cNvSpPr>
            <a:spLocks noGrp="1"/>
          </p:cNvSpPr>
          <p:nvPr>
            <p:ph type="title"/>
          </p:nvPr>
        </p:nvSpPr>
        <p:spPr/>
        <p:txBody>
          <a:bodyPr/>
          <a:lstStyle/>
          <a:p>
            <a:r>
              <a:rPr lang="en-IN" dirty="0"/>
              <a:t>How to Deal with Unstructured Data</a:t>
            </a:r>
          </a:p>
        </p:txBody>
      </p:sp>
      <p:pic>
        <p:nvPicPr>
          <p:cNvPr id="5" name="Content Placeholder 4">
            <a:extLst>
              <a:ext uri="{FF2B5EF4-FFF2-40B4-BE49-F238E27FC236}">
                <a16:creationId xmlns:a16="http://schemas.microsoft.com/office/drawing/2014/main" id="{925876D6-34B1-C498-CF18-3EDAFC488111}"/>
              </a:ext>
            </a:extLst>
          </p:cNvPr>
          <p:cNvPicPr>
            <a:picLocks noGrp="1" noChangeAspect="1"/>
          </p:cNvPicPr>
          <p:nvPr>
            <p:ph idx="1"/>
          </p:nvPr>
        </p:nvPicPr>
        <p:blipFill>
          <a:blip r:embed="rId2"/>
          <a:stretch>
            <a:fillRect/>
          </a:stretch>
        </p:blipFill>
        <p:spPr>
          <a:xfrm>
            <a:off x="1882066" y="1485375"/>
            <a:ext cx="7343617" cy="4691588"/>
          </a:xfrm>
        </p:spPr>
      </p:pic>
    </p:spTree>
    <p:extLst>
      <p:ext uri="{BB962C8B-B14F-4D97-AF65-F5344CB8AC3E}">
        <p14:creationId xmlns:p14="http://schemas.microsoft.com/office/powerpoint/2010/main" val="1065358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5E3A7-C090-9F23-7593-AA2C6911EC34}"/>
              </a:ext>
            </a:extLst>
          </p:cNvPr>
          <p:cNvSpPr>
            <a:spLocks noGrp="1"/>
          </p:cNvSpPr>
          <p:nvPr>
            <p:ph type="title"/>
          </p:nvPr>
        </p:nvSpPr>
        <p:spPr/>
        <p:txBody>
          <a:bodyPr/>
          <a:lstStyle/>
          <a:p>
            <a:r>
              <a:rPr lang="en-IN" sz="4400" b="0" i="0" u="none" strike="noStrike" baseline="0" dirty="0">
                <a:solidFill>
                  <a:srgbClr val="393939"/>
                </a:solidFill>
                <a:latin typeface="CIDFont+F1"/>
              </a:rPr>
              <a:t>TEXT BOOKS:</a:t>
            </a:r>
            <a:endParaRPr lang="en-IN" dirty="0"/>
          </a:p>
        </p:txBody>
      </p:sp>
      <p:sp>
        <p:nvSpPr>
          <p:cNvPr id="3" name="Content Placeholder 2">
            <a:extLst>
              <a:ext uri="{FF2B5EF4-FFF2-40B4-BE49-F238E27FC236}">
                <a16:creationId xmlns:a16="http://schemas.microsoft.com/office/drawing/2014/main" id="{E8EE80E1-AF7D-4FB2-1267-386AE4ECDDCC}"/>
              </a:ext>
            </a:extLst>
          </p:cNvPr>
          <p:cNvSpPr>
            <a:spLocks noGrp="1"/>
          </p:cNvSpPr>
          <p:nvPr>
            <p:ph idx="1"/>
          </p:nvPr>
        </p:nvSpPr>
        <p:spPr/>
        <p:txBody>
          <a:bodyPr>
            <a:normAutofit/>
          </a:bodyPr>
          <a:lstStyle/>
          <a:p>
            <a:pPr marL="457200" indent="-457200" algn="l">
              <a:buAutoNum type="arabicPeriod"/>
            </a:pPr>
            <a:r>
              <a:rPr lang="en-US" sz="2400" b="0" i="0" u="none" strike="noStrike" baseline="0" dirty="0">
                <a:solidFill>
                  <a:srgbClr val="393939"/>
                </a:solidFill>
                <a:latin typeface="CIDFont+F3"/>
              </a:rPr>
              <a:t>Tom White "Hadoop: The Definitive Guide" Third Edit, </a:t>
            </a:r>
            <a:r>
              <a:rPr lang="en-US" sz="2400" b="0" i="0" u="none" strike="noStrike" baseline="0" dirty="0" err="1">
                <a:solidFill>
                  <a:srgbClr val="393939"/>
                </a:solidFill>
                <a:latin typeface="CIDFont+F3"/>
              </a:rPr>
              <a:t>O'reily</a:t>
            </a:r>
            <a:r>
              <a:rPr lang="en-US" sz="2400" b="0" i="0" u="none" strike="noStrike" baseline="0" dirty="0">
                <a:solidFill>
                  <a:srgbClr val="393939"/>
                </a:solidFill>
                <a:latin typeface="CIDFont+F3"/>
              </a:rPr>
              <a:t> Media, 2012.</a:t>
            </a:r>
          </a:p>
          <a:p>
            <a:pPr marL="457200" indent="-457200" algn="l">
              <a:buAutoNum type="arabicPeriod"/>
            </a:pPr>
            <a:endParaRPr lang="en-US" sz="2400" b="0" i="0" u="none" strike="noStrike" baseline="0" dirty="0">
              <a:solidFill>
                <a:srgbClr val="393939"/>
              </a:solidFill>
              <a:latin typeface="CIDFont+F3"/>
            </a:endParaRPr>
          </a:p>
          <a:p>
            <a:pPr marL="0" indent="0" algn="l">
              <a:buNone/>
            </a:pPr>
            <a:r>
              <a:rPr lang="en-US" sz="2400" b="0" i="0" u="none" strike="noStrike" baseline="0" dirty="0">
                <a:solidFill>
                  <a:srgbClr val="393939"/>
                </a:solidFill>
                <a:latin typeface="CIDFont+F3"/>
              </a:rPr>
              <a:t>2. Big Data and Analytics, 2ed Seema Acharya, Subhashini </a:t>
            </a:r>
            <a:r>
              <a:rPr lang="en-US" sz="2400" b="0" i="0" u="none" strike="noStrike" baseline="0" dirty="0" err="1">
                <a:solidFill>
                  <a:srgbClr val="393939"/>
                </a:solidFill>
                <a:latin typeface="CIDFont+F3"/>
              </a:rPr>
              <a:t>Chellappan</a:t>
            </a:r>
            <a:r>
              <a:rPr lang="en-US" sz="2400" b="0" i="0" u="none" strike="noStrike" baseline="0" dirty="0">
                <a:solidFill>
                  <a:srgbClr val="393939"/>
                </a:solidFill>
                <a:latin typeface="CIDFont+F3"/>
              </a:rPr>
              <a:t>, Wiley 2015.</a:t>
            </a:r>
            <a:endParaRPr lang="en-IN" sz="2400" dirty="0"/>
          </a:p>
        </p:txBody>
      </p:sp>
    </p:spTree>
    <p:extLst>
      <p:ext uri="{BB962C8B-B14F-4D97-AF65-F5344CB8AC3E}">
        <p14:creationId xmlns:p14="http://schemas.microsoft.com/office/powerpoint/2010/main" val="1193552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5528A-4180-DB77-CCBE-C008E876491D}"/>
              </a:ext>
            </a:extLst>
          </p:cNvPr>
          <p:cNvSpPr>
            <a:spLocks noGrp="1"/>
          </p:cNvSpPr>
          <p:nvPr>
            <p:ph type="title"/>
          </p:nvPr>
        </p:nvSpPr>
        <p:spPr/>
        <p:txBody>
          <a:bodyPr/>
          <a:lstStyle/>
          <a:p>
            <a:br>
              <a:rPr lang="en-IN" dirty="0"/>
            </a:br>
            <a:endParaRPr lang="en-IN" dirty="0"/>
          </a:p>
        </p:txBody>
      </p:sp>
      <p:sp>
        <p:nvSpPr>
          <p:cNvPr id="3" name="Content Placeholder 2">
            <a:extLst>
              <a:ext uri="{FF2B5EF4-FFF2-40B4-BE49-F238E27FC236}">
                <a16:creationId xmlns:a16="http://schemas.microsoft.com/office/drawing/2014/main" id="{D61789FA-1E8C-AC58-8C57-37CEB13D1D00}"/>
              </a:ext>
            </a:extLst>
          </p:cNvPr>
          <p:cNvSpPr>
            <a:spLocks noGrp="1"/>
          </p:cNvSpPr>
          <p:nvPr>
            <p:ph idx="1"/>
          </p:nvPr>
        </p:nvSpPr>
        <p:spPr>
          <a:xfrm>
            <a:off x="465338" y="365125"/>
            <a:ext cx="10515600" cy="6127750"/>
          </a:xfrm>
        </p:spPr>
        <p:txBody>
          <a:bodyPr>
            <a:noAutofit/>
          </a:bodyPr>
          <a:lstStyle/>
          <a:p>
            <a:pPr marL="0" indent="0">
              <a:lnSpc>
                <a:spcPct val="160000"/>
              </a:lnSpc>
              <a:buNone/>
            </a:pPr>
            <a:r>
              <a:rPr lang="en-IN" sz="1800" dirty="0">
                <a:latin typeface="Times New Roman" panose="02020603050405020304" pitchFamily="18" charset="0"/>
                <a:cs typeface="Times New Roman" panose="02020603050405020304" pitchFamily="18" charset="0"/>
              </a:rPr>
              <a:t>The Following techniques are used to find patterns or interpret Unstructured Data</a:t>
            </a:r>
          </a:p>
          <a:p>
            <a:pPr marL="514350" indent="-514350">
              <a:lnSpc>
                <a:spcPct val="160000"/>
              </a:lnSpc>
              <a:buFont typeface="+mj-lt"/>
              <a:buAutoNum type="arabicPeriod"/>
            </a:pPr>
            <a:r>
              <a:rPr lang="en-IN" sz="1800" dirty="0">
                <a:latin typeface="Times New Roman" panose="02020603050405020304" pitchFamily="18" charset="0"/>
                <a:cs typeface="Times New Roman" panose="02020603050405020304" pitchFamily="18" charset="0"/>
              </a:rPr>
              <a:t>Data Mining</a:t>
            </a:r>
          </a:p>
          <a:p>
            <a:pPr marL="1371600" lvl="2" indent="-457200">
              <a:lnSpc>
                <a:spcPct val="160000"/>
              </a:lnSpc>
              <a:buFont typeface="+mj-lt"/>
              <a:buAutoNum type="arabicPeriod"/>
            </a:pPr>
            <a:r>
              <a:rPr lang="en-IN" sz="1800" dirty="0">
                <a:latin typeface="Times New Roman" panose="02020603050405020304" pitchFamily="18" charset="0"/>
                <a:cs typeface="Times New Roman" panose="02020603050405020304" pitchFamily="18" charset="0"/>
              </a:rPr>
              <a:t>Association rules </a:t>
            </a:r>
          </a:p>
          <a:p>
            <a:pPr marL="1371600" lvl="2" indent="-457200">
              <a:lnSpc>
                <a:spcPct val="160000"/>
              </a:lnSpc>
              <a:buFont typeface="+mj-lt"/>
              <a:buAutoNum type="arabicPeriod"/>
            </a:pPr>
            <a:r>
              <a:rPr lang="en-IN" sz="1800" dirty="0">
                <a:latin typeface="Times New Roman" panose="02020603050405020304" pitchFamily="18" charset="0"/>
                <a:cs typeface="Times New Roman" panose="02020603050405020304" pitchFamily="18" charset="0"/>
              </a:rPr>
              <a:t>Regression Analysis </a:t>
            </a:r>
          </a:p>
          <a:p>
            <a:pPr marL="1371600" lvl="2" indent="-457200">
              <a:lnSpc>
                <a:spcPct val="160000"/>
              </a:lnSpc>
              <a:buFont typeface="+mj-lt"/>
              <a:buAutoNum type="arabicPeriod"/>
            </a:pPr>
            <a:r>
              <a:rPr lang="en-IN" sz="1800" dirty="0">
                <a:latin typeface="Times New Roman" panose="02020603050405020304" pitchFamily="18" charset="0"/>
                <a:cs typeface="Times New Roman" panose="02020603050405020304" pitchFamily="18" charset="0"/>
              </a:rPr>
              <a:t>Collaborative Filtering</a:t>
            </a:r>
          </a:p>
          <a:p>
            <a:pPr marL="514350" indent="-514350">
              <a:lnSpc>
                <a:spcPct val="160000"/>
              </a:lnSpc>
              <a:buFont typeface="+mj-lt"/>
              <a:buAutoNum type="arabicPeriod"/>
            </a:pPr>
            <a:r>
              <a:rPr lang="en-IN" sz="1800" dirty="0">
                <a:latin typeface="Times New Roman" panose="02020603050405020304" pitchFamily="18" charset="0"/>
                <a:cs typeface="Times New Roman" panose="02020603050405020304" pitchFamily="18" charset="0"/>
              </a:rPr>
              <a:t>Text Analytics or Text Mining</a:t>
            </a:r>
          </a:p>
          <a:p>
            <a:pPr marL="514350" indent="-514350">
              <a:lnSpc>
                <a:spcPct val="160000"/>
              </a:lnSpc>
              <a:buFont typeface="+mj-lt"/>
              <a:buAutoNum type="arabicPeriod"/>
            </a:pPr>
            <a:r>
              <a:rPr lang="en-IN" sz="1800" dirty="0">
                <a:latin typeface="Times New Roman" panose="02020603050405020304" pitchFamily="18" charset="0"/>
                <a:cs typeface="Times New Roman" panose="02020603050405020304" pitchFamily="18" charset="0"/>
              </a:rPr>
              <a:t>Natural Language Processing</a:t>
            </a:r>
          </a:p>
          <a:p>
            <a:pPr marL="514350" indent="-514350">
              <a:lnSpc>
                <a:spcPct val="160000"/>
              </a:lnSpc>
              <a:buFont typeface="+mj-lt"/>
              <a:buAutoNum type="arabicPeriod"/>
            </a:pPr>
            <a:r>
              <a:rPr lang="en-IN" sz="1800" dirty="0">
                <a:latin typeface="Times New Roman" panose="02020603050405020304" pitchFamily="18" charset="0"/>
                <a:cs typeface="Times New Roman" panose="02020603050405020304" pitchFamily="18" charset="0"/>
              </a:rPr>
              <a:t>Noisy Text Analysis</a:t>
            </a:r>
          </a:p>
          <a:p>
            <a:pPr marL="514350" indent="-514350">
              <a:lnSpc>
                <a:spcPct val="160000"/>
              </a:lnSpc>
              <a:buFont typeface="+mj-lt"/>
              <a:buAutoNum type="arabicPeriod"/>
            </a:pPr>
            <a:r>
              <a:rPr lang="en-IN" sz="1800" dirty="0">
                <a:latin typeface="Times New Roman" panose="02020603050405020304" pitchFamily="18" charset="0"/>
                <a:cs typeface="Times New Roman" panose="02020603050405020304" pitchFamily="18" charset="0"/>
              </a:rPr>
              <a:t>Manual tagging with Meta Data</a:t>
            </a:r>
          </a:p>
          <a:p>
            <a:pPr marL="514350" indent="-514350">
              <a:lnSpc>
                <a:spcPct val="160000"/>
              </a:lnSpc>
              <a:buFont typeface="+mj-lt"/>
              <a:buAutoNum type="arabicPeriod"/>
            </a:pPr>
            <a:r>
              <a:rPr lang="en-IN" sz="1800" dirty="0">
                <a:latin typeface="Times New Roman" panose="02020603050405020304" pitchFamily="18" charset="0"/>
                <a:cs typeface="Times New Roman" panose="02020603050405020304" pitchFamily="18" charset="0"/>
              </a:rPr>
              <a:t>Part of Speech Tagging </a:t>
            </a:r>
          </a:p>
          <a:p>
            <a:pPr marL="514350" indent="-514350">
              <a:lnSpc>
                <a:spcPct val="160000"/>
              </a:lnSpc>
              <a:buFont typeface="+mj-lt"/>
              <a:buAutoNum type="arabicPeriod"/>
            </a:pPr>
            <a:r>
              <a:rPr lang="en-IN" sz="1800" dirty="0">
                <a:latin typeface="Times New Roman" panose="02020603050405020304" pitchFamily="18" charset="0"/>
                <a:cs typeface="Times New Roman" panose="02020603050405020304" pitchFamily="18" charset="0"/>
              </a:rPr>
              <a:t>Unstructured Information Management Architecture (UIMA)</a:t>
            </a:r>
          </a:p>
          <a:p>
            <a:pPr marL="0" indent="0">
              <a:lnSpc>
                <a:spcPct val="160000"/>
              </a:lnSpc>
              <a:buNone/>
            </a:pPr>
            <a:endParaRPr lang="en-IN" sz="1800" dirty="0">
              <a:latin typeface="Times New Roman" panose="02020603050405020304" pitchFamily="18" charset="0"/>
              <a:cs typeface="Times New Roman" panose="02020603050405020304" pitchFamily="18" charset="0"/>
            </a:endParaRPr>
          </a:p>
          <a:p>
            <a:pPr>
              <a:lnSpc>
                <a:spcPct val="160000"/>
              </a:lnSpc>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7449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47016" y="224979"/>
            <a:ext cx="4415377" cy="346464"/>
          </a:xfrm>
          <a:prstGeom prst="rect">
            <a:avLst/>
          </a:prstGeom>
        </p:spPr>
        <p:txBody>
          <a:bodyPr vert="horz" wrap="square" lIns="0" tIns="11516" rIns="0" bIns="0" rtlCol="0">
            <a:spAutoFit/>
          </a:bodyPr>
          <a:lstStyle/>
          <a:p>
            <a:pPr marL="11430">
              <a:spcBef>
                <a:spcPts val="90"/>
              </a:spcBef>
            </a:pPr>
            <a:r>
              <a:rPr sz="2175" spc="-5" dirty="0">
                <a:solidFill>
                  <a:srgbClr val="76933B"/>
                </a:solidFill>
                <a:latin typeface="Times New Roman" panose="02020603050405020304"/>
                <a:cs typeface="Times New Roman" panose="02020603050405020304"/>
              </a:rPr>
              <a:t>Characteristics</a:t>
            </a:r>
            <a:r>
              <a:rPr sz="2175" spc="-41" dirty="0">
                <a:solidFill>
                  <a:srgbClr val="76933B"/>
                </a:solidFill>
                <a:latin typeface="Times New Roman" panose="02020603050405020304"/>
                <a:cs typeface="Times New Roman" panose="02020603050405020304"/>
              </a:rPr>
              <a:t> </a:t>
            </a:r>
            <a:r>
              <a:rPr sz="2175" dirty="0">
                <a:solidFill>
                  <a:srgbClr val="76933B"/>
                </a:solidFill>
                <a:latin typeface="Times New Roman" panose="02020603050405020304"/>
                <a:cs typeface="Times New Roman" panose="02020603050405020304"/>
              </a:rPr>
              <a:t>of</a:t>
            </a:r>
            <a:r>
              <a:rPr sz="2175" spc="5" dirty="0">
                <a:solidFill>
                  <a:srgbClr val="76933B"/>
                </a:solidFill>
                <a:latin typeface="Times New Roman" panose="02020603050405020304"/>
                <a:cs typeface="Times New Roman" panose="02020603050405020304"/>
              </a:rPr>
              <a:t> </a:t>
            </a:r>
            <a:r>
              <a:rPr sz="2175" spc="-9" dirty="0">
                <a:solidFill>
                  <a:srgbClr val="76933B"/>
                </a:solidFill>
                <a:latin typeface="Times New Roman" panose="02020603050405020304"/>
                <a:cs typeface="Times New Roman" panose="02020603050405020304"/>
              </a:rPr>
              <a:t>Unstructured</a:t>
            </a:r>
            <a:r>
              <a:rPr sz="2175" spc="5" dirty="0">
                <a:solidFill>
                  <a:srgbClr val="76933B"/>
                </a:solidFill>
                <a:latin typeface="Times New Roman" panose="02020603050405020304"/>
                <a:cs typeface="Times New Roman" panose="02020603050405020304"/>
              </a:rPr>
              <a:t> </a:t>
            </a:r>
            <a:r>
              <a:rPr sz="2175" spc="-5" dirty="0">
                <a:solidFill>
                  <a:srgbClr val="76933B"/>
                </a:solidFill>
                <a:latin typeface="Times New Roman" panose="02020603050405020304"/>
                <a:cs typeface="Times New Roman" panose="02020603050405020304"/>
              </a:rPr>
              <a:t>Data</a:t>
            </a:r>
            <a:endParaRPr sz="2175" dirty="0">
              <a:latin typeface="Times New Roman" panose="02020603050405020304"/>
              <a:cs typeface="Times New Roman" panose="02020603050405020304"/>
            </a:endParaRPr>
          </a:p>
        </p:txBody>
      </p:sp>
      <p:grpSp>
        <p:nvGrpSpPr>
          <p:cNvPr id="3" name="object 3"/>
          <p:cNvGrpSpPr/>
          <p:nvPr/>
        </p:nvGrpSpPr>
        <p:grpSpPr>
          <a:xfrm>
            <a:off x="3146316" y="1238240"/>
            <a:ext cx="5748973" cy="5048778"/>
            <a:chOff x="2093854" y="1365504"/>
            <a:chExt cx="6339840" cy="5567680"/>
          </a:xfrm>
        </p:grpSpPr>
        <p:sp>
          <p:nvSpPr>
            <p:cNvPr id="4" name="object 4"/>
            <p:cNvSpPr/>
            <p:nvPr/>
          </p:nvSpPr>
          <p:spPr>
            <a:xfrm>
              <a:off x="5042789" y="3127260"/>
              <a:ext cx="477520" cy="283845"/>
            </a:xfrm>
            <a:custGeom>
              <a:avLst/>
              <a:gdLst/>
              <a:ahLst/>
              <a:cxnLst/>
              <a:rect l="l" t="t" r="r" b="b"/>
              <a:pathLst>
                <a:path w="477520" h="283845">
                  <a:moveTo>
                    <a:pt x="477012" y="134112"/>
                  </a:moveTo>
                  <a:lnTo>
                    <a:pt x="234696" y="0"/>
                  </a:lnTo>
                  <a:lnTo>
                    <a:pt x="0" y="146304"/>
                  </a:lnTo>
                  <a:lnTo>
                    <a:pt x="94488" y="143256"/>
                  </a:lnTo>
                  <a:lnTo>
                    <a:pt x="99060" y="283464"/>
                  </a:lnTo>
                  <a:lnTo>
                    <a:pt x="385572" y="275844"/>
                  </a:lnTo>
                  <a:lnTo>
                    <a:pt x="381000" y="135636"/>
                  </a:lnTo>
                  <a:lnTo>
                    <a:pt x="477012" y="134112"/>
                  </a:lnTo>
                  <a:close/>
                </a:path>
              </a:pathLst>
            </a:custGeom>
            <a:solidFill>
              <a:srgbClr val="B0D2DF"/>
            </a:solidFill>
          </p:spPr>
          <p:txBody>
            <a:bodyPr wrap="square" lIns="0" tIns="0" rIns="0" bIns="0" rtlCol="0"/>
            <a:lstStyle/>
            <a:p>
              <a:endParaRPr sz="1630"/>
            </a:p>
          </p:txBody>
        </p:sp>
        <p:pic>
          <p:nvPicPr>
            <p:cNvPr id="5" name="object 5"/>
            <p:cNvPicPr/>
            <p:nvPr/>
          </p:nvPicPr>
          <p:blipFill>
            <a:blip r:embed="rId2" cstate="print"/>
            <a:stretch>
              <a:fillRect/>
            </a:stretch>
          </p:blipFill>
          <p:spPr>
            <a:xfrm>
              <a:off x="4260982" y="1365504"/>
              <a:ext cx="1981200" cy="1650492"/>
            </a:xfrm>
            <a:prstGeom prst="rect">
              <a:avLst/>
            </a:prstGeom>
          </p:spPr>
        </p:pic>
        <p:pic>
          <p:nvPicPr>
            <p:cNvPr id="6" name="object 6"/>
            <p:cNvPicPr/>
            <p:nvPr/>
          </p:nvPicPr>
          <p:blipFill>
            <a:blip r:embed="rId3" cstate="print"/>
            <a:stretch>
              <a:fillRect/>
            </a:stretch>
          </p:blipFill>
          <p:spPr>
            <a:xfrm>
              <a:off x="2093854" y="2141220"/>
              <a:ext cx="6339840" cy="4791456"/>
            </a:xfrm>
            <a:prstGeom prst="rect">
              <a:avLst/>
            </a:prstGeom>
          </p:spPr>
        </p:pic>
      </p:grpSp>
      <p:sp>
        <p:nvSpPr>
          <p:cNvPr id="7" name="object 7"/>
          <p:cNvSpPr txBox="1"/>
          <p:nvPr/>
        </p:nvSpPr>
        <p:spPr>
          <a:xfrm>
            <a:off x="5399844" y="1655133"/>
            <a:ext cx="1219584" cy="619527"/>
          </a:xfrm>
          <a:prstGeom prst="rect">
            <a:avLst/>
          </a:prstGeom>
        </p:spPr>
        <p:txBody>
          <a:bodyPr vert="horz" wrap="square" lIns="0" tIns="42035" rIns="0" bIns="0" rtlCol="0">
            <a:spAutoFit/>
          </a:bodyPr>
          <a:lstStyle/>
          <a:p>
            <a:pPr marL="10795" marR="4445" indent="-635" algn="ctr">
              <a:lnSpc>
                <a:spcPts val="1505"/>
              </a:lnSpc>
              <a:spcBef>
                <a:spcPts val="330"/>
              </a:spcBef>
            </a:pPr>
            <a:r>
              <a:rPr sz="1450" b="1" spc="-5" dirty="0">
                <a:latin typeface="Times New Roman" panose="02020603050405020304"/>
                <a:cs typeface="Times New Roman" panose="02020603050405020304"/>
              </a:rPr>
              <a:t>Does not </a:t>
            </a:r>
            <a:r>
              <a:rPr sz="1450" b="1"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conform</a:t>
            </a:r>
            <a:r>
              <a:rPr sz="1450" b="1" spc="-36"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to</a:t>
            </a:r>
            <a:r>
              <a:rPr sz="1450" b="1" spc="-32"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any </a:t>
            </a:r>
            <a:r>
              <a:rPr sz="1450" b="1" spc="-349"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data</a:t>
            </a:r>
            <a:r>
              <a:rPr sz="1450" b="1" spc="-18" dirty="0">
                <a:latin typeface="Times New Roman" panose="02020603050405020304"/>
                <a:cs typeface="Times New Roman" panose="02020603050405020304"/>
              </a:rPr>
              <a:t> </a:t>
            </a:r>
            <a:r>
              <a:rPr sz="1450" b="1" spc="-9" dirty="0">
                <a:latin typeface="Times New Roman" panose="02020603050405020304"/>
                <a:cs typeface="Times New Roman" panose="02020603050405020304"/>
              </a:rPr>
              <a:t>model</a:t>
            </a:r>
            <a:endParaRPr sz="1450">
              <a:latin typeface="Times New Roman" panose="02020603050405020304"/>
              <a:cs typeface="Times New Roman" panose="02020603050405020304"/>
            </a:endParaRPr>
          </a:p>
        </p:txBody>
      </p:sp>
      <p:sp>
        <p:nvSpPr>
          <p:cNvPr id="8" name="object 8"/>
          <p:cNvSpPr txBox="1"/>
          <p:nvPr/>
        </p:nvSpPr>
        <p:spPr>
          <a:xfrm>
            <a:off x="7300046" y="2167841"/>
            <a:ext cx="1224766" cy="1004247"/>
          </a:xfrm>
          <a:prstGeom prst="rect">
            <a:avLst/>
          </a:prstGeom>
        </p:spPr>
        <p:txBody>
          <a:bodyPr vert="horz" wrap="square" lIns="0" tIns="42035" rIns="0" bIns="0" rtlCol="0">
            <a:spAutoFit/>
          </a:bodyPr>
          <a:lstStyle/>
          <a:p>
            <a:pPr marL="11430" marR="4445" indent="635" algn="ctr">
              <a:lnSpc>
                <a:spcPts val="1505"/>
              </a:lnSpc>
              <a:spcBef>
                <a:spcPts val="330"/>
              </a:spcBef>
            </a:pPr>
            <a:r>
              <a:rPr sz="1450" b="1" spc="-5" dirty="0">
                <a:latin typeface="Times New Roman" panose="02020603050405020304"/>
                <a:cs typeface="Times New Roman" panose="02020603050405020304"/>
              </a:rPr>
              <a:t>Cannot be </a:t>
            </a:r>
            <a:r>
              <a:rPr sz="1450" b="1" dirty="0">
                <a:latin typeface="Times New Roman" panose="02020603050405020304"/>
                <a:cs typeface="Times New Roman" panose="02020603050405020304"/>
              </a:rPr>
              <a:t> </a:t>
            </a:r>
            <a:r>
              <a:rPr sz="1450" b="1" spc="-9" dirty="0">
                <a:latin typeface="Times New Roman" panose="02020603050405020304"/>
                <a:cs typeface="Times New Roman" panose="02020603050405020304"/>
              </a:rPr>
              <a:t>stored </a:t>
            </a:r>
            <a:r>
              <a:rPr sz="1450" b="1" spc="-5" dirty="0">
                <a:latin typeface="Times New Roman" panose="02020603050405020304"/>
                <a:cs typeface="Times New Roman" panose="02020603050405020304"/>
              </a:rPr>
              <a:t>in form </a:t>
            </a:r>
            <a:r>
              <a:rPr sz="1450" b="1" dirty="0">
                <a:latin typeface="Times New Roman" panose="02020603050405020304"/>
                <a:cs typeface="Times New Roman" panose="02020603050405020304"/>
              </a:rPr>
              <a:t> of </a:t>
            </a:r>
            <a:r>
              <a:rPr sz="1450" b="1" spc="-5" dirty="0">
                <a:latin typeface="Times New Roman" panose="02020603050405020304"/>
                <a:cs typeface="Times New Roman" panose="02020603050405020304"/>
              </a:rPr>
              <a:t>rows and </a:t>
            </a:r>
            <a:r>
              <a:rPr sz="1450" b="1" dirty="0">
                <a:latin typeface="Times New Roman" panose="02020603050405020304"/>
                <a:cs typeface="Times New Roman" panose="02020603050405020304"/>
              </a:rPr>
              <a:t> </a:t>
            </a:r>
            <a:r>
              <a:rPr sz="1450" b="1" spc="-9" dirty="0">
                <a:latin typeface="Times New Roman" panose="02020603050405020304"/>
                <a:cs typeface="Times New Roman" panose="02020603050405020304"/>
              </a:rPr>
              <a:t>columns </a:t>
            </a:r>
            <a:r>
              <a:rPr sz="1450" b="1" dirty="0">
                <a:latin typeface="Times New Roman" panose="02020603050405020304"/>
                <a:cs typeface="Times New Roman" panose="02020603050405020304"/>
              </a:rPr>
              <a:t>as</a:t>
            </a:r>
            <a:r>
              <a:rPr sz="1450" b="1" spc="-23"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in</a:t>
            </a:r>
            <a:r>
              <a:rPr sz="1450" b="1" spc="-14"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a </a:t>
            </a:r>
            <a:r>
              <a:rPr sz="1450" b="1" spc="-349"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database</a:t>
            </a:r>
            <a:endParaRPr sz="1450">
              <a:latin typeface="Times New Roman" panose="02020603050405020304"/>
              <a:cs typeface="Times New Roman" panose="02020603050405020304"/>
            </a:endParaRPr>
          </a:p>
        </p:txBody>
      </p:sp>
      <p:sp>
        <p:nvSpPr>
          <p:cNvPr id="9" name="object 9"/>
          <p:cNvSpPr txBox="1"/>
          <p:nvPr/>
        </p:nvSpPr>
        <p:spPr>
          <a:xfrm>
            <a:off x="3518991" y="2487076"/>
            <a:ext cx="1056051" cy="619527"/>
          </a:xfrm>
          <a:prstGeom prst="rect">
            <a:avLst/>
          </a:prstGeom>
        </p:spPr>
        <p:txBody>
          <a:bodyPr vert="horz" wrap="square" lIns="0" tIns="42035" rIns="0" bIns="0" rtlCol="0">
            <a:spAutoFit/>
          </a:bodyPr>
          <a:lstStyle/>
          <a:p>
            <a:pPr marL="11430" marR="4445" algn="ctr">
              <a:lnSpc>
                <a:spcPts val="1505"/>
              </a:lnSpc>
              <a:spcBef>
                <a:spcPts val="330"/>
              </a:spcBef>
            </a:pPr>
            <a:r>
              <a:rPr sz="1450" b="1" spc="-5" dirty="0">
                <a:latin typeface="Times New Roman" panose="02020603050405020304"/>
                <a:cs typeface="Times New Roman" panose="02020603050405020304"/>
              </a:rPr>
              <a:t>Has</a:t>
            </a:r>
            <a:r>
              <a:rPr sz="1450" b="1" spc="-36"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no</a:t>
            </a:r>
            <a:r>
              <a:rPr sz="1450" b="1" spc="-32"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easily </a:t>
            </a:r>
            <a:r>
              <a:rPr sz="1450" b="1" spc="-349"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identifiable </a:t>
            </a:r>
            <a:r>
              <a:rPr sz="1450" b="1" dirty="0">
                <a:latin typeface="Times New Roman" panose="02020603050405020304"/>
                <a:cs typeface="Times New Roman" panose="02020603050405020304"/>
              </a:rPr>
              <a:t> </a:t>
            </a:r>
            <a:r>
              <a:rPr sz="1450" b="1" spc="-9" dirty="0">
                <a:latin typeface="Times New Roman" panose="02020603050405020304"/>
                <a:cs typeface="Times New Roman" panose="02020603050405020304"/>
              </a:rPr>
              <a:t>structure</a:t>
            </a:r>
            <a:endParaRPr sz="1450">
              <a:latin typeface="Times New Roman" panose="02020603050405020304"/>
              <a:cs typeface="Times New Roman" panose="02020603050405020304"/>
            </a:endParaRPr>
          </a:p>
        </p:txBody>
      </p:sp>
      <p:sp>
        <p:nvSpPr>
          <p:cNvPr id="10" name="object 10"/>
          <p:cNvSpPr txBox="1"/>
          <p:nvPr/>
        </p:nvSpPr>
        <p:spPr>
          <a:xfrm>
            <a:off x="5380497" y="3475179"/>
            <a:ext cx="1353750" cy="538479"/>
          </a:xfrm>
          <a:prstGeom prst="rect">
            <a:avLst/>
          </a:prstGeom>
        </p:spPr>
        <p:txBody>
          <a:bodyPr vert="horz" wrap="square" lIns="0" tIns="50671" rIns="0" bIns="0" rtlCol="0">
            <a:spAutoFit/>
          </a:bodyPr>
          <a:lstStyle/>
          <a:p>
            <a:pPr marL="457835" marR="4445" indent="-447040">
              <a:lnSpc>
                <a:spcPts val="1885"/>
              </a:lnSpc>
              <a:spcBef>
                <a:spcPts val="400"/>
              </a:spcBef>
            </a:pPr>
            <a:r>
              <a:rPr sz="1815" b="1" dirty="0">
                <a:latin typeface="Times New Roman" panose="02020603050405020304"/>
                <a:cs typeface="Times New Roman" panose="02020603050405020304"/>
              </a:rPr>
              <a:t>Unst</a:t>
            </a:r>
            <a:r>
              <a:rPr sz="1815" b="1" spc="-5" dirty="0">
                <a:latin typeface="Times New Roman" panose="02020603050405020304"/>
                <a:cs typeface="Times New Roman" panose="02020603050405020304"/>
              </a:rPr>
              <a:t>r</a:t>
            </a:r>
            <a:r>
              <a:rPr sz="1815" b="1" dirty="0">
                <a:latin typeface="Times New Roman" panose="02020603050405020304"/>
                <a:cs typeface="Times New Roman" panose="02020603050405020304"/>
              </a:rPr>
              <a:t>u</a:t>
            </a:r>
            <a:r>
              <a:rPr sz="1815" b="1" spc="-5" dirty="0">
                <a:latin typeface="Times New Roman" panose="02020603050405020304"/>
                <a:cs typeface="Times New Roman" panose="02020603050405020304"/>
              </a:rPr>
              <a:t>c</a:t>
            </a:r>
            <a:r>
              <a:rPr sz="1815" b="1" dirty="0">
                <a:latin typeface="Times New Roman" panose="02020603050405020304"/>
                <a:cs typeface="Times New Roman" panose="02020603050405020304"/>
              </a:rPr>
              <a:t>tu</a:t>
            </a:r>
            <a:r>
              <a:rPr sz="1815" b="1" spc="-36" dirty="0">
                <a:latin typeface="Times New Roman" panose="02020603050405020304"/>
                <a:cs typeface="Times New Roman" panose="02020603050405020304"/>
              </a:rPr>
              <a:t>r</a:t>
            </a:r>
            <a:r>
              <a:rPr sz="1815" b="1" spc="-5" dirty="0">
                <a:latin typeface="Times New Roman" panose="02020603050405020304"/>
                <a:cs typeface="Times New Roman" panose="02020603050405020304"/>
              </a:rPr>
              <a:t>e</a:t>
            </a:r>
            <a:r>
              <a:rPr sz="1815" b="1" dirty="0">
                <a:latin typeface="Times New Roman" panose="02020603050405020304"/>
                <a:cs typeface="Times New Roman" panose="02020603050405020304"/>
              </a:rPr>
              <a:t>d </a:t>
            </a:r>
            <a:r>
              <a:rPr sz="1815" dirty="0">
                <a:latin typeface="Times New Roman" panose="02020603050405020304"/>
                <a:cs typeface="Times New Roman" panose="02020603050405020304"/>
              </a:rPr>
              <a:t> </a:t>
            </a:r>
            <a:r>
              <a:rPr sz="1815" b="1" dirty="0">
                <a:latin typeface="Times New Roman" panose="02020603050405020304"/>
                <a:cs typeface="Times New Roman" panose="02020603050405020304"/>
              </a:rPr>
              <a:t>data</a:t>
            </a:r>
            <a:endParaRPr sz="1815">
              <a:latin typeface="Times New Roman" panose="02020603050405020304"/>
              <a:cs typeface="Times New Roman" panose="02020603050405020304"/>
            </a:endParaRPr>
          </a:p>
        </p:txBody>
      </p:sp>
      <p:sp>
        <p:nvSpPr>
          <p:cNvPr id="11" name="object 11"/>
          <p:cNvSpPr txBox="1"/>
          <p:nvPr/>
        </p:nvSpPr>
        <p:spPr>
          <a:xfrm>
            <a:off x="7576438" y="4283628"/>
            <a:ext cx="840695" cy="811887"/>
          </a:xfrm>
          <a:prstGeom prst="rect">
            <a:avLst/>
          </a:prstGeom>
        </p:spPr>
        <p:txBody>
          <a:bodyPr vert="horz" wrap="square" lIns="0" tIns="42035" rIns="0" bIns="0" rtlCol="0">
            <a:spAutoFit/>
          </a:bodyPr>
          <a:lstStyle/>
          <a:p>
            <a:pPr marL="22225" marR="4445" indent="-11430" algn="just">
              <a:lnSpc>
                <a:spcPts val="1505"/>
              </a:lnSpc>
              <a:spcBef>
                <a:spcPts val="330"/>
              </a:spcBef>
            </a:pPr>
            <a:r>
              <a:rPr sz="1450" b="1" spc="-5" dirty="0">
                <a:latin typeface="Times New Roman" panose="02020603050405020304"/>
                <a:cs typeface="Times New Roman" panose="02020603050405020304"/>
              </a:rPr>
              <a:t>Not</a:t>
            </a:r>
            <a:r>
              <a:rPr sz="1450" b="1" spc="-41"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in</a:t>
            </a:r>
            <a:r>
              <a:rPr sz="1450" b="1" spc="-36"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any </a:t>
            </a:r>
            <a:r>
              <a:rPr sz="1450" b="1" spc="-354"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p</a:t>
            </a:r>
            <a:r>
              <a:rPr sz="1450" b="1" dirty="0">
                <a:latin typeface="Times New Roman" panose="02020603050405020304"/>
                <a:cs typeface="Times New Roman" panose="02020603050405020304"/>
              </a:rPr>
              <a:t>a</a:t>
            </a:r>
            <a:r>
              <a:rPr sz="1450" b="1" spc="-9" dirty="0">
                <a:latin typeface="Times New Roman" panose="02020603050405020304"/>
                <a:cs typeface="Times New Roman" panose="02020603050405020304"/>
              </a:rPr>
              <a:t>rt</a:t>
            </a:r>
            <a:r>
              <a:rPr sz="1450" b="1" spc="-5" dirty="0">
                <a:latin typeface="Times New Roman" panose="02020603050405020304"/>
                <a:cs typeface="Times New Roman" panose="02020603050405020304"/>
              </a:rPr>
              <a:t>i</a:t>
            </a:r>
            <a:r>
              <a:rPr sz="1450" b="1" spc="-9" dirty="0">
                <a:latin typeface="Times New Roman" panose="02020603050405020304"/>
                <a:cs typeface="Times New Roman" panose="02020603050405020304"/>
              </a:rPr>
              <a:t>c</a:t>
            </a:r>
            <a:r>
              <a:rPr sz="1450" b="1" spc="-5" dirty="0">
                <a:latin typeface="Times New Roman" panose="02020603050405020304"/>
                <a:cs typeface="Times New Roman" panose="02020603050405020304"/>
              </a:rPr>
              <a:t>ul</a:t>
            </a:r>
            <a:r>
              <a:rPr sz="1450" b="1" dirty="0">
                <a:latin typeface="Times New Roman" panose="02020603050405020304"/>
                <a:cs typeface="Times New Roman" panose="02020603050405020304"/>
              </a:rPr>
              <a:t>a</a:t>
            </a:r>
            <a:r>
              <a:rPr sz="1450" b="1" spc="-5" dirty="0">
                <a:latin typeface="Times New Roman" panose="02020603050405020304"/>
                <a:cs typeface="Times New Roman" panose="02020603050405020304"/>
              </a:rPr>
              <a:t>r </a:t>
            </a:r>
            <a:r>
              <a:rPr sz="1450" spc="-5" dirty="0">
                <a:latin typeface="Times New Roman" panose="02020603050405020304"/>
                <a:cs typeface="Times New Roman" panose="02020603050405020304"/>
              </a:rPr>
              <a:t> </a:t>
            </a:r>
            <a:r>
              <a:rPr sz="1450" b="1" spc="-9" dirty="0">
                <a:latin typeface="Times New Roman" panose="02020603050405020304"/>
                <a:cs typeface="Times New Roman" panose="02020603050405020304"/>
              </a:rPr>
              <a:t>format </a:t>
            </a:r>
            <a:r>
              <a:rPr sz="1450" b="1" dirty="0">
                <a:latin typeface="Times New Roman" panose="02020603050405020304"/>
                <a:cs typeface="Times New Roman" panose="02020603050405020304"/>
              </a:rPr>
              <a:t>or </a:t>
            </a:r>
            <a:r>
              <a:rPr sz="1450" b="1" spc="-349"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sequence</a:t>
            </a:r>
            <a:endParaRPr sz="1450">
              <a:latin typeface="Times New Roman" panose="02020603050405020304"/>
              <a:cs typeface="Times New Roman" panose="02020603050405020304"/>
            </a:endParaRPr>
          </a:p>
        </p:txBody>
      </p:sp>
      <p:sp>
        <p:nvSpPr>
          <p:cNvPr id="12" name="object 12"/>
          <p:cNvSpPr txBox="1"/>
          <p:nvPr/>
        </p:nvSpPr>
        <p:spPr>
          <a:xfrm>
            <a:off x="5540805" y="5208162"/>
            <a:ext cx="902884" cy="619527"/>
          </a:xfrm>
          <a:prstGeom prst="rect">
            <a:avLst/>
          </a:prstGeom>
        </p:spPr>
        <p:txBody>
          <a:bodyPr vert="horz" wrap="square" lIns="0" tIns="42035" rIns="0" bIns="0" rtlCol="0">
            <a:spAutoFit/>
          </a:bodyPr>
          <a:lstStyle/>
          <a:p>
            <a:pPr marL="11430" marR="4445" indent="53340" algn="just">
              <a:lnSpc>
                <a:spcPts val="1505"/>
              </a:lnSpc>
              <a:spcBef>
                <a:spcPts val="330"/>
              </a:spcBef>
            </a:pPr>
            <a:r>
              <a:rPr sz="1450" b="1" spc="-5" dirty="0">
                <a:latin typeface="Times New Roman" panose="02020603050405020304"/>
                <a:cs typeface="Times New Roman" panose="02020603050405020304"/>
              </a:rPr>
              <a:t>Not easily </a:t>
            </a:r>
            <a:r>
              <a:rPr sz="1450" b="1"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usable</a:t>
            </a:r>
            <a:r>
              <a:rPr sz="1450" b="1" spc="-50"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by</a:t>
            </a:r>
            <a:r>
              <a:rPr sz="1450" b="1" spc="-18"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a </a:t>
            </a:r>
            <a:r>
              <a:rPr sz="1450" b="1" spc="-354"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program</a:t>
            </a:r>
            <a:endParaRPr sz="1450">
              <a:latin typeface="Times New Roman" panose="02020603050405020304"/>
              <a:cs typeface="Times New Roman" panose="02020603050405020304"/>
            </a:endParaRPr>
          </a:p>
        </p:txBody>
      </p:sp>
      <p:sp>
        <p:nvSpPr>
          <p:cNvPr id="13" name="object 13"/>
          <p:cNvSpPr txBox="1"/>
          <p:nvPr/>
        </p:nvSpPr>
        <p:spPr>
          <a:xfrm>
            <a:off x="3633695" y="4525472"/>
            <a:ext cx="1198279" cy="619527"/>
          </a:xfrm>
          <a:prstGeom prst="rect">
            <a:avLst/>
          </a:prstGeom>
        </p:spPr>
        <p:txBody>
          <a:bodyPr vert="horz" wrap="square" lIns="0" tIns="42035" rIns="0" bIns="0" rtlCol="0">
            <a:spAutoFit/>
          </a:bodyPr>
          <a:lstStyle/>
          <a:p>
            <a:pPr marL="10795" marR="4445" indent="-1270" algn="ctr">
              <a:lnSpc>
                <a:spcPts val="1505"/>
              </a:lnSpc>
              <a:spcBef>
                <a:spcPts val="330"/>
              </a:spcBef>
            </a:pPr>
            <a:r>
              <a:rPr sz="1450" b="1" spc="-5" dirty="0">
                <a:latin typeface="Times New Roman" panose="02020603050405020304"/>
                <a:cs typeface="Times New Roman" panose="02020603050405020304"/>
              </a:rPr>
              <a:t>Does</a:t>
            </a:r>
            <a:r>
              <a:rPr sz="1450" b="1" spc="354"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not </a:t>
            </a:r>
            <a:r>
              <a:rPr sz="1450" b="1"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follow</a:t>
            </a:r>
            <a:r>
              <a:rPr sz="1450" b="1" spc="-41"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any</a:t>
            </a:r>
            <a:r>
              <a:rPr sz="1450" b="1" spc="-27" dirty="0">
                <a:latin typeface="Times New Roman" panose="02020603050405020304"/>
                <a:cs typeface="Times New Roman" panose="02020603050405020304"/>
              </a:rPr>
              <a:t> </a:t>
            </a:r>
            <a:r>
              <a:rPr sz="1450" b="1" spc="-5" dirty="0">
                <a:latin typeface="Times New Roman" panose="02020603050405020304"/>
                <a:cs typeface="Times New Roman" panose="02020603050405020304"/>
              </a:rPr>
              <a:t>rule </a:t>
            </a:r>
            <a:r>
              <a:rPr sz="1450" b="1" spc="-349" dirty="0">
                <a:latin typeface="Times New Roman" panose="02020603050405020304"/>
                <a:cs typeface="Times New Roman" panose="02020603050405020304"/>
              </a:rPr>
              <a:t> </a:t>
            </a:r>
            <a:r>
              <a:rPr sz="1450" b="1" dirty="0">
                <a:latin typeface="Times New Roman" panose="02020603050405020304"/>
                <a:cs typeface="Times New Roman" panose="02020603050405020304"/>
              </a:rPr>
              <a:t>or</a:t>
            </a:r>
            <a:r>
              <a:rPr sz="1450" b="1" spc="-54" dirty="0">
                <a:latin typeface="Times New Roman" panose="02020603050405020304"/>
                <a:cs typeface="Times New Roman" panose="02020603050405020304"/>
              </a:rPr>
              <a:t> </a:t>
            </a:r>
            <a:r>
              <a:rPr sz="1450" b="1" spc="-9" dirty="0">
                <a:latin typeface="Times New Roman" panose="02020603050405020304"/>
                <a:cs typeface="Times New Roman" panose="02020603050405020304"/>
              </a:rPr>
              <a:t>semantics</a:t>
            </a:r>
            <a:endParaRPr sz="1450">
              <a:latin typeface="Times New Roman" panose="02020603050405020304"/>
              <a:cs typeface="Times New Roman" panose="02020603050405020304"/>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78713" y="225209"/>
            <a:ext cx="5252618" cy="346464"/>
          </a:xfrm>
          <a:prstGeom prst="rect">
            <a:avLst/>
          </a:prstGeom>
        </p:spPr>
        <p:txBody>
          <a:bodyPr vert="horz" wrap="square" lIns="0" tIns="11516" rIns="0" bIns="0" rtlCol="0">
            <a:spAutoFit/>
          </a:bodyPr>
          <a:lstStyle/>
          <a:p>
            <a:pPr marL="11430">
              <a:spcBef>
                <a:spcPts val="90"/>
              </a:spcBef>
            </a:pPr>
            <a:r>
              <a:rPr sz="2175" spc="-14" dirty="0">
                <a:solidFill>
                  <a:srgbClr val="76933B"/>
                </a:solidFill>
                <a:latin typeface="Times New Roman" panose="02020603050405020304"/>
                <a:cs typeface="Times New Roman" panose="02020603050405020304"/>
              </a:rPr>
              <a:t>Where</a:t>
            </a:r>
            <a:r>
              <a:rPr sz="2175" spc="-23" dirty="0">
                <a:solidFill>
                  <a:srgbClr val="76933B"/>
                </a:solidFill>
                <a:latin typeface="Times New Roman" panose="02020603050405020304"/>
                <a:cs typeface="Times New Roman" panose="02020603050405020304"/>
              </a:rPr>
              <a:t> </a:t>
            </a:r>
            <a:r>
              <a:rPr sz="2175" spc="-5" dirty="0">
                <a:solidFill>
                  <a:srgbClr val="76933B"/>
                </a:solidFill>
                <a:latin typeface="Times New Roman" panose="02020603050405020304"/>
                <a:cs typeface="Times New Roman" panose="02020603050405020304"/>
              </a:rPr>
              <a:t>does</a:t>
            </a:r>
            <a:r>
              <a:rPr sz="2175" spc="9" dirty="0">
                <a:solidFill>
                  <a:srgbClr val="76933B"/>
                </a:solidFill>
                <a:latin typeface="Times New Roman" panose="02020603050405020304"/>
                <a:cs typeface="Times New Roman" panose="02020603050405020304"/>
              </a:rPr>
              <a:t> </a:t>
            </a:r>
            <a:r>
              <a:rPr sz="2175" spc="-9" dirty="0">
                <a:solidFill>
                  <a:srgbClr val="76933B"/>
                </a:solidFill>
                <a:latin typeface="Times New Roman" panose="02020603050405020304"/>
                <a:cs typeface="Times New Roman" panose="02020603050405020304"/>
              </a:rPr>
              <a:t>Unstructured</a:t>
            </a:r>
            <a:r>
              <a:rPr sz="2175" spc="-5" dirty="0">
                <a:solidFill>
                  <a:srgbClr val="76933B"/>
                </a:solidFill>
                <a:latin typeface="Times New Roman" panose="02020603050405020304"/>
                <a:cs typeface="Times New Roman" panose="02020603050405020304"/>
              </a:rPr>
              <a:t> Data</a:t>
            </a:r>
            <a:r>
              <a:rPr sz="2175" spc="9" dirty="0">
                <a:solidFill>
                  <a:srgbClr val="76933B"/>
                </a:solidFill>
                <a:latin typeface="Times New Roman" panose="02020603050405020304"/>
                <a:cs typeface="Times New Roman" panose="02020603050405020304"/>
              </a:rPr>
              <a:t> </a:t>
            </a:r>
            <a:r>
              <a:rPr sz="2175" spc="-5" dirty="0">
                <a:solidFill>
                  <a:srgbClr val="76933B"/>
                </a:solidFill>
                <a:latin typeface="Times New Roman" panose="02020603050405020304"/>
                <a:cs typeface="Times New Roman" panose="02020603050405020304"/>
              </a:rPr>
              <a:t>Come</a:t>
            </a:r>
            <a:r>
              <a:rPr sz="2175" dirty="0">
                <a:solidFill>
                  <a:srgbClr val="76933B"/>
                </a:solidFill>
                <a:latin typeface="Times New Roman" panose="02020603050405020304"/>
                <a:cs typeface="Times New Roman" panose="02020603050405020304"/>
              </a:rPr>
              <a:t> </a:t>
            </a:r>
            <a:r>
              <a:rPr sz="2175" spc="-9" dirty="0">
                <a:solidFill>
                  <a:srgbClr val="76933B"/>
                </a:solidFill>
                <a:latin typeface="Times New Roman" panose="02020603050405020304"/>
                <a:cs typeface="Times New Roman" panose="02020603050405020304"/>
              </a:rPr>
              <a:t>from?</a:t>
            </a:r>
            <a:endParaRPr sz="2175" dirty="0">
              <a:latin typeface="Times New Roman" panose="02020603050405020304"/>
              <a:cs typeface="Times New Roman" panose="02020603050405020304"/>
            </a:endParaRPr>
          </a:p>
        </p:txBody>
      </p:sp>
      <p:grpSp>
        <p:nvGrpSpPr>
          <p:cNvPr id="3" name="object 3"/>
          <p:cNvGrpSpPr/>
          <p:nvPr/>
        </p:nvGrpSpPr>
        <p:grpSpPr>
          <a:xfrm>
            <a:off x="4178644" y="1474557"/>
            <a:ext cx="5717303" cy="1951449"/>
            <a:chOff x="3232282" y="1626108"/>
            <a:chExt cx="6304915" cy="2152015"/>
          </a:xfrm>
        </p:grpSpPr>
        <p:sp>
          <p:nvSpPr>
            <p:cNvPr id="4" name="object 4"/>
            <p:cNvSpPr/>
            <p:nvPr/>
          </p:nvSpPr>
          <p:spPr>
            <a:xfrm>
              <a:off x="4169397" y="2409456"/>
              <a:ext cx="3115310" cy="1369060"/>
            </a:xfrm>
            <a:custGeom>
              <a:avLst/>
              <a:gdLst/>
              <a:ahLst/>
              <a:cxnLst/>
              <a:rect l="l" t="t" r="r" b="b"/>
              <a:pathLst>
                <a:path w="3115309" h="1369060">
                  <a:moveTo>
                    <a:pt x="2025535" y="21336"/>
                  </a:moveTo>
                  <a:lnTo>
                    <a:pt x="2010295" y="0"/>
                  </a:lnTo>
                  <a:lnTo>
                    <a:pt x="0" y="1368552"/>
                  </a:lnTo>
                  <a:lnTo>
                    <a:pt x="44767" y="1368552"/>
                  </a:lnTo>
                  <a:lnTo>
                    <a:pt x="2025535" y="21336"/>
                  </a:lnTo>
                  <a:close/>
                </a:path>
                <a:path w="3115309" h="1369060">
                  <a:moveTo>
                    <a:pt x="2938411" y="545592"/>
                  </a:moveTo>
                  <a:lnTo>
                    <a:pt x="2929267" y="522732"/>
                  </a:lnTo>
                  <a:lnTo>
                    <a:pt x="580123" y="1368552"/>
                  </a:lnTo>
                  <a:lnTo>
                    <a:pt x="652754" y="1368552"/>
                  </a:lnTo>
                  <a:lnTo>
                    <a:pt x="2938411" y="545592"/>
                  </a:lnTo>
                  <a:close/>
                </a:path>
                <a:path w="3115309" h="1369060">
                  <a:moveTo>
                    <a:pt x="3115195" y="1059180"/>
                  </a:moveTo>
                  <a:lnTo>
                    <a:pt x="3109099" y="1033272"/>
                  </a:lnTo>
                  <a:lnTo>
                    <a:pt x="1488465" y="1368552"/>
                  </a:lnTo>
                  <a:lnTo>
                    <a:pt x="1616671" y="1368552"/>
                  </a:lnTo>
                  <a:lnTo>
                    <a:pt x="3115195" y="1059180"/>
                  </a:lnTo>
                  <a:close/>
                </a:path>
              </a:pathLst>
            </a:custGeom>
            <a:solidFill>
              <a:srgbClr val="39879C"/>
            </a:solidFill>
          </p:spPr>
          <p:txBody>
            <a:bodyPr wrap="square" lIns="0" tIns="0" rIns="0" bIns="0" rtlCol="0"/>
            <a:lstStyle/>
            <a:p>
              <a:endParaRPr sz="1630"/>
            </a:p>
          </p:txBody>
        </p:sp>
        <p:pic>
          <p:nvPicPr>
            <p:cNvPr id="5" name="object 5"/>
            <p:cNvPicPr/>
            <p:nvPr/>
          </p:nvPicPr>
          <p:blipFill>
            <a:blip r:embed="rId2" cstate="print"/>
            <a:stretch>
              <a:fillRect/>
            </a:stretch>
          </p:blipFill>
          <p:spPr>
            <a:xfrm>
              <a:off x="3232282" y="1626108"/>
              <a:ext cx="6304787" cy="2151887"/>
            </a:xfrm>
            <a:prstGeom prst="rect">
              <a:avLst/>
            </a:prstGeom>
          </p:spPr>
        </p:pic>
      </p:grpSp>
      <p:sp>
        <p:nvSpPr>
          <p:cNvPr id="6" name="object 6"/>
          <p:cNvSpPr txBox="1"/>
          <p:nvPr/>
        </p:nvSpPr>
        <p:spPr>
          <a:xfrm>
            <a:off x="5077847" y="1547339"/>
            <a:ext cx="763536" cy="207067"/>
          </a:xfrm>
          <a:prstGeom prst="rect">
            <a:avLst/>
          </a:prstGeom>
        </p:spPr>
        <p:txBody>
          <a:bodyPr vert="horz" wrap="square" lIns="0" tIns="11516" rIns="0" bIns="0" rtlCol="0">
            <a:spAutoFit/>
          </a:bodyPr>
          <a:lstStyle/>
          <a:p>
            <a:pPr marL="11430">
              <a:spcBef>
                <a:spcPts val="90"/>
              </a:spcBef>
            </a:pPr>
            <a:r>
              <a:rPr sz="1270" b="1" spc="-68" dirty="0">
                <a:latin typeface="Times New Roman" panose="02020603050405020304"/>
                <a:cs typeface="Times New Roman" panose="02020603050405020304"/>
              </a:rPr>
              <a:t>W</a:t>
            </a:r>
            <a:r>
              <a:rPr sz="1270" b="1" dirty="0">
                <a:latin typeface="Times New Roman" panose="02020603050405020304"/>
                <a:cs typeface="Times New Roman" panose="02020603050405020304"/>
              </a:rPr>
              <a:t>eb</a:t>
            </a:r>
            <a:r>
              <a:rPr sz="1270" spc="-27" dirty="0">
                <a:latin typeface="Times New Roman" panose="02020603050405020304"/>
                <a:cs typeface="Times New Roman" panose="02020603050405020304"/>
              </a:rPr>
              <a:t> </a:t>
            </a:r>
            <a:r>
              <a:rPr sz="1270" b="1" spc="-5" dirty="0">
                <a:latin typeface="Times New Roman" panose="02020603050405020304"/>
                <a:cs typeface="Times New Roman" panose="02020603050405020304"/>
              </a:rPr>
              <a:t>p</a:t>
            </a:r>
            <a:r>
              <a:rPr sz="1270" b="1" spc="5" dirty="0">
                <a:latin typeface="Times New Roman" panose="02020603050405020304"/>
                <a:cs typeface="Times New Roman" panose="02020603050405020304"/>
              </a:rPr>
              <a:t>ag</a:t>
            </a:r>
            <a:r>
              <a:rPr sz="1270" b="1" dirty="0">
                <a:latin typeface="Times New Roman" panose="02020603050405020304"/>
                <a:cs typeface="Times New Roman" panose="02020603050405020304"/>
              </a:rPr>
              <a:t>es</a:t>
            </a:r>
            <a:endParaRPr sz="1270">
              <a:latin typeface="Times New Roman" panose="02020603050405020304"/>
              <a:cs typeface="Times New Roman" panose="02020603050405020304"/>
            </a:endParaRPr>
          </a:p>
        </p:txBody>
      </p:sp>
      <p:grpSp>
        <p:nvGrpSpPr>
          <p:cNvPr id="7" name="object 7"/>
          <p:cNvGrpSpPr/>
          <p:nvPr/>
        </p:nvGrpSpPr>
        <p:grpSpPr>
          <a:xfrm>
            <a:off x="2451190" y="3425890"/>
            <a:ext cx="7600806" cy="2420166"/>
            <a:chOff x="1327285" y="3777995"/>
            <a:chExt cx="8382000" cy="2668905"/>
          </a:xfrm>
        </p:grpSpPr>
        <p:sp>
          <p:nvSpPr>
            <p:cNvPr id="8" name="object 8"/>
            <p:cNvSpPr/>
            <p:nvPr/>
          </p:nvSpPr>
          <p:spPr>
            <a:xfrm>
              <a:off x="3654425" y="3778008"/>
              <a:ext cx="3845560" cy="2668905"/>
            </a:xfrm>
            <a:custGeom>
              <a:avLst/>
              <a:gdLst/>
              <a:ahLst/>
              <a:cxnLst/>
              <a:rect l="l" t="t" r="r" b="b"/>
              <a:pathLst>
                <a:path w="3845559" h="2668904">
                  <a:moveTo>
                    <a:pt x="1328928" y="2654808"/>
                  </a:moveTo>
                  <a:lnTo>
                    <a:pt x="21336" y="662940"/>
                  </a:lnTo>
                  <a:lnTo>
                    <a:pt x="0" y="676656"/>
                  </a:lnTo>
                  <a:lnTo>
                    <a:pt x="1307592" y="2668524"/>
                  </a:lnTo>
                  <a:lnTo>
                    <a:pt x="1328928" y="2654808"/>
                  </a:lnTo>
                  <a:close/>
                </a:path>
                <a:path w="3845559" h="2668904">
                  <a:moveTo>
                    <a:pt x="2131644" y="0"/>
                  </a:moveTo>
                  <a:lnTo>
                    <a:pt x="2003437" y="0"/>
                  </a:lnTo>
                  <a:lnTo>
                    <a:pt x="80772" y="397764"/>
                  </a:lnTo>
                  <a:lnTo>
                    <a:pt x="86868" y="422148"/>
                  </a:lnTo>
                  <a:lnTo>
                    <a:pt x="2131644" y="0"/>
                  </a:lnTo>
                  <a:close/>
                </a:path>
                <a:path w="3845559" h="2668904">
                  <a:moveTo>
                    <a:pt x="2682240" y="2279904"/>
                  </a:moveTo>
                  <a:lnTo>
                    <a:pt x="91440" y="585216"/>
                  </a:lnTo>
                  <a:lnTo>
                    <a:pt x="76200" y="606552"/>
                  </a:lnTo>
                  <a:lnTo>
                    <a:pt x="2667000" y="2301240"/>
                  </a:lnTo>
                  <a:lnTo>
                    <a:pt x="2682240" y="2279904"/>
                  </a:lnTo>
                  <a:close/>
                </a:path>
                <a:path w="3845559" h="2668904">
                  <a:moveTo>
                    <a:pt x="3596640" y="1755648"/>
                  </a:moveTo>
                  <a:lnTo>
                    <a:pt x="88392" y="518160"/>
                  </a:lnTo>
                  <a:lnTo>
                    <a:pt x="79248" y="542544"/>
                  </a:lnTo>
                  <a:lnTo>
                    <a:pt x="3587496" y="1780032"/>
                  </a:lnTo>
                  <a:lnTo>
                    <a:pt x="3596640" y="1755648"/>
                  </a:lnTo>
                  <a:close/>
                </a:path>
                <a:path w="3845559" h="2668904">
                  <a:moveTo>
                    <a:pt x="3845052" y="1243584"/>
                  </a:moveTo>
                  <a:lnTo>
                    <a:pt x="140957" y="497065"/>
                  </a:lnTo>
                  <a:lnTo>
                    <a:pt x="3457956" y="854964"/>
                  </a:lnTo>
                  <a:lnTo>
                    <a:pt x="3461004" y="829056"/>
                  </a:lnTo>
                  <a:lnTo>
                    <a:pt x="132740" y="469938"/>
                  </a:lnTo>
                  <a:lnTo>
                    <a:pt x="3105912" y="502920"/>
                  </a:lnTo>
                  <a:lnTo>
                    <a:pt x="3105912" y="477012"/>
                  </a:lnTo>
                  <a:lnTo>
                    <a:pt x="116116" y="445350"/>
                  </a:lnTo>
                  <a:lnTo>
                    <a:pt x="3310128" y="164592"/>
                  </a:lnTo>
                  <a:lnTo>
                    <a:pt x="3308604" y="138684"/>
                  </a:lnTo>
                  <a:lnTo>
                    <a:pt x="82296" y="423672"/>
                  </a:lnTo>
                  <a:lnTo>
                    <a:pt x="84963" y="445020"/>
                  </a:lnTo>
                  <a:lnTo>
                    <a:pt x="83820" y="445008"/>
                  </a:lnTo>
                  <a:lnTo>
                    <a:pt x="83820" y="469392"/>
                  </a:lnTo>
                  <a:lnTo>
                    <a:pt x="84797" y="469404"/>
                  </a:lnTo>
                  <a:lnTo>
                    <a:pt x="82296" y="490728"/>
                  </a:lnTo>
                  <a:lnTo>
                    <a:pt x="85623" y="491096"/>
                  </a:lnTo>
                  <a:lnTo>
                    <a:pt x="80772" y="510540"/>
                  </a:lnTo>
                  <a:lnTo>
                    <a:pt x="3840480" y="1269492"/>
                  </a:lnTo>
                  <a:lnTo>
                    <a:pt x="3845052" y="1243584"/>
                  </a:lnTo>
                  <a:close/>
                </a:path>
              </a:pathLst>
            </a:custGeom>
            <a:solidFill>
              <a:srgbClr val="39879C"/>
            </a:solidFill>
          </p:spPr>
          <p:txBody>
            <a:bodyPr wrap="square" lIns="0" tIns="0" rIns="0" bIns="0" rtlCol="0"/>
            <a:lstStyle/>
            <a:p>
              <a:endParaRPr sz="1630"/>
            </a:p>
          </p:txBody>
        </p:sp>
        <p:pic>
          <p:nvPicPr>
            <p:cNvPr id="9" name="object 9"/>
            <p:cNvPicPr/>
            <p:nvPr/>
          </p:nvPicPr>
          <p:blipFill>
            <a:blip r:embed="rId3" cstate="print"/>
            <a:stretch>
              <a:fillRect/>
            </a:stretch>
          </p:blipFill>
          <p:spPr>
            <a:xfrm>
              <a:off x="1327285" y="3777995"/>
              <a:ext cx="3494875" cy="835152"/>
            </a:xfrm>
            <a:prstGeom prst="rect">
              <a:avLst/>
            </a:prstGeom>
          </p:spPr>
        </p:pic>
        <p:pic>
          <p:nvPicPr>
            <p:cNvPr id="10" name="object 10"/>
            <p:cNvPicPr/>
            <p:nvPr/>
          </p:nvPicPr>
          <p:blipFill>
            <a:blip r:embed="rId4" cstate="print"/>
            <a:stretch>
              <a:fillRect/>
            </a:stretch>
          </p:blipFill>
          <p:spPr>
            <a:xfrm>
              <a:off x="6737482" y="3777995"/>
              <a:ext cx="2971800" cy="1636776"/>
            </a:xfrm>
            <a:prstGeom prst="rect">
              <a:avLst/>
            </a:prstGeom>
          </p:spPr>
        </p:pic>
      </p:grpSp>
      <p:sp>
        <p:nvSpPr>
          <p:cNvPr id="11" name="object 11"/>
          <p:cNvSpPr txBox="1"/>
          <p:nvPr/>
        </p:nvSpPr>
        <p:spPr>
          <a:xfrm>
            <a:off x="6855053" y="1892830"/>
            <a:ext cx="2586577" cy="1595780"/>
          </a:xfrm>
          <a:prstGeom prst="rect">
            <a:avLst/>
          </a:prstGeom>
        </p:spPr>
        <p:txBody>
          <a:bodyPr vert="horz" wrap="square" lIns="0" tIns="11516" rIns="0" bIns="0" rtlCol="0">
            <a:spAutoFit/>
          </a:bodyPr>
          <a:lstStyle/>
          <a:p>
            <a:pPr marL="11430">
              <a:spcBef>
                <a:spcPts val="90"/>
              </a:spcBef>
            </a:pPr>
            <a:r>
              <a:rPr sz="1270" b="1" spc="-5" dirty="0">
                <a:latin typeface="Times New Roman" panose="02020603050405020304"/>
                <a:cs typeface="Times New Roman" panose="02020603050405020304"/>
              </a:rPr>
              <a:t>Memos</a:t>
            </a:r>
            <a:endParaRPr sz="1270">
              <a:latin typeface="Times New Roman" panose="02020603050405020304"/>
              <a:cs typeface="Times New Roman" panose="02020603050405020304"/>
            </a:endParaRPr>
          </a:p>
          <a:p>
            <a:pPr>
              <a:spcBef>
                <a:spcPts val="45"/>
              </a:spcBef>
            </a:pPr>
            <a:endParaRPr sz="1950">
              <a:latin typeface="Times New Roman" panose="02020603050405020304"/>
              <a:cs typeface="Times New Roman" panose="02020603050405020304"/>
            </a:endParaRPr>
          </a:p>
          <a:p>
            <a:pPr marL="594360"/>
            <a:r>
              <a:rPr sz="1270" b="1" spc="-9" dirty="0">
                <a:latin typeface="Times New Roman" panose="02020603050405020304"/>
                <a:cs typeface="Times New Roman" panose="02020603050405020304"/>
              </a:rPr>
              <a:t>Videos</a:t>
            </a:r>
            <a:r>
              <a:rPr sz="1270" b="1" spc="-50" dirty="0">
                <a:latin typeface="Times New Roman" panose="02020603050405020304"/>
                <a:cs typeface="Times New Roman" panose="02020603050405020304"/>
              </a:rPr>
              <a:t> </a:t>
            </a:r>
            <a:r>
              <a:rPr sz="1270" b="1" spc="-5" dirty="0">
                <a:latin typeface="Times New Roman" panose="02020603050405020304"/>
                <a:cs typeface="Times New Roman" panose="02020603050405020304"/>
              </a:rPr>
              <a:t>(MPEG,</a:t>
            </a:r>
            <a:r>
              <a:rPr sz="1270" b="1" spc="-23" dirty="0">
                <a:latin typeface="Times New Roman" panose="02020603050405020304"/>
                <a:cs typeface="Times New Roman" panose="02020603050405020304"/>
              </a:rPr>
              <a:t> </a:t>
            </a:r>
            <a:r>
              <a:rPr sz="1270" b="1" dirty="0">
                <a:latin typeface="Times New Roman" panose="02020603050405020304"/>
                <a:cs typeface="Times New Roman" panose="02020603050405020304"/>
              </a:rPr>
              <a:t>etc.)</a:t>
            </a:r>
            <a:endParaRPr sz="1270">
              <a:latin typeface="Times New Roman" panose="02020603050405020304"/>
              <a:cs typeface="Times New Roman" panose="02020603050405020304"/>
            </a:endParaRPr>
          </a:p>
          <a:p>
            <a:pPr marL="1176655" marR="4445" indent="-323850">
              <a:lnSpc>
                <a:spcPct val="250000"/>
              </a:lnSpc>
            </a:pPr>
            <a:r>
              <a:rPr sz="1270" b="1" dirty="0">
                <a:latin typeface="Times New Roman" panose="02020603050405020304"/>
                <a:cs typeface="Times New Roman" panose="02020603050405020304"/>
              </a:rPr>
              <a:t>Images</a:t>
            </a:r>
            <a:r>
              <a:rPr sz="1270" b="1" spc="-41" dirty="0">
                <a:latin typeface="Times New Roman" panose="02020603050405020304"/>
                <a:cs typeface="Times New Roman" panose="02020603050405020304"/>
              </a:rPr>
              <a:t> </a:t>
            </a:r>
            <a:r>
              <a:rPr sz="1270" b="1" spc="-5" dirty="0">
                <a:latin typeface="Times New Roman" panose="02020603050405020304"/>
                <a:cs typeface="Times New Roman" panose="02020603050405020304"/>
              </a:rPr>
              <a:t>(JPEG,</a:t>
            </a:r>
            <a:r>
              <a:rPr sz="1270" b="1" spc="-32" dirty="0">
                <a:latin typeface="Times New Roman" panose="02020603050405020304"/>
                <a:cs typeface="Times New Roman" panose="02020603050405020304"/>
              </a:rPr>
              <a:t> GIF,</a:t>
            </a:r>
            <a:r>
              <a:rPr sz="1270" b="1" spc="-23" dirty="0">
                <a:latin typeface="Times New Roman" panose="02020603050405020304"/>
                <a:cs typeface="Times New Roman" panose="02020603050405020304"/>
              </a:rPr>
              <a:t> </a:t>
            </a:r>
            <a:r>
              <a:rPr sz="1270" b="1" dirty="0">
                <a:latin typeface="Times New Roman" panose="02020603050405020304"/>
                <a:cs typeface="Times New Roman" panose="02020603050405020304"/>
              </a:rPr>
              <a:t>etc.) </a:t>
            </a:r>
            <a:r>
              <a:rPr sz="1270" b="1" spc="-304" dirty="0">
                <a:latin typeface="Times New Roman" panose="02020603050405020304"/>
                <a:cs typeface="Times New Roman" panose="02020603050405020304"/>
              </a:rPr>
              <a:t> </a:t>
            </a:r>
            <a:r>
              <a:rPr sz="1270" b="1" dirty="0">
                <a:latin typeface="Times New Roman" panose="02020603050405020304"/>
                <a:cs typeface="Times New Roman" panose="02020603050405020304"/>
              </a:rPr>
              <a:t>Body</a:t>
            </a:r>
            <a:r>
              <a:rPr sz="1270" b="1" spc="-27" dirty="0">
                <a:latin typeface="Times New Roman" panose="02020603050405020304"/>
                <a:cs typeface="Times New Roman" panose="02020603050405020304"/>
              </a:rPr>
              <a:t> </a:t>
            </a:r>
            <a:r>
              <a:rPr sz="1270" b="1" dirty="0">
                <a:latin typeface="Times New Roman" panose="02020603050405020304"/>
                <a:cs typeface="Times New Roman" panose="02020603050405020304"/>
              </a:rPr>
              <a:t>of</a:t>
            </a:r>
            <a:r>
              <a:rPr sz="1270" b="1" spc="-23" dirty="0">
                <a:latin typeface="Times New Roman" panose="02020603050405020304"/>
                <a:cs typeface="Times New Roman" panose="02020603050405020304"/>
              </a:rPr>
              <a:t> </a:t>
            </a:r>
            <a:r>
              <a:rPr sz="1270" b="1" dirty="0">
                <a:latin typeface="Times New Roman" panose="02020603050405020304"/>
                <a:cs typeface="Times New Roman" panose="02020603050405020304"/>
              </a:rPr>
              <a:t>an</a:t>
            </a:r>
            <a:r>
              <a:rPr sz="1270" b="1" spc="-23" dirty="0">
                <a:latin typeface="Times New Roman" panose="02020603050405020304"/>
                <a:cs typeface="Times New Roman" panose="02020603050405020304"/>
              </a:rPr>
              <a:t> </a:t>
            </a:r>
            <a:r>
              <a:rPr sz="1270" b="1" dirty="0">
                <a:latin typeface="Times New Roman" panose="02020603050405020304"/>
                <a:cs typeface="Times New Roman" panose="02020603050405020304"/>
              </a:rPr>
              <a:t>e-mail</a:t>
            </a:r>
            <a:endParaRPr sz="1270">
              <a:latin typeface="Times New Roman" panose="02020603050405020304"/>
              <a:cs typeface="Times New Roman" panose="02020603050405020304"/>
            </a:endParaRPr>
          </a:p>
        </p:txBody>
      </p:sp>
      <p:sp>
        <p:nvSpPr>
          <p:cNvPr id="12" name="object 12"/>
          <p:cNvSpPr txBox="1"/>
          <p:nvPr/>
        </p:nvSpPr>
        <p:spPr>
          <a:xfrm>
            <a:off x="8069800" y="3758482"/>
            <a:ext cx="1137242" cy="207067"/>
          </a:xfrm>
          <a:prstGeom prst="rect">
            <a:avLst/>
          </a:prstGeom>
        </p:spPr>
        <p:txBody>
          <a:bodyPr vert="horz" wrap="square" lIns="0" tIns="11516" rIns="0" bIns="0" rtlCol="0">
            <a:spAutoFit/>
          </a:bodyPr>
          <a:lstStyle/>
          <a:p>
            <a:pPr marL="11430">
              <a:spcBef>
                <a:spcPts val="90"/>
              </a:spcBef>
            </a:pPr>
            <a:r>
              <a:rPr sz="1270" b="1" spc="-68" dirty="0">
                <a:latin typeface="Times New Roman" panose="02020603050405020304"/>
                <a:cs typeface="Times New Roman" panose="02020603050405020304"/>
              </a:rPr>
              <a:t>W</a:t>
            </a:r>
            <a:r>
              <a:rPr sz="1270" b="1" spc="5" dirty="0">
                <a:latin typeface="Times New Roman" panose="02020603050405020304"/>
                <a:cs typeface="Times New Roman" panose="02020603050405020304"/>
              </a:rPr>
              <a:t>o</a:t>
            </a:r>
            <a:r>
              <a:rPr sz="1270" b="1" dirty="0">
                <a:latin typeface="Times New Roman" panose="02020603050405020304"/>
                <a:cs typeface="Times New Roman" panose="02020603050405020304"/>
              </a:rPr>
              <a:t>rd</a:t>
            </a:r>
            <a:r>
              <a:rPr sz="1270" spc="-36" dirty="0">
                <a:latin typeface="Times New Roman" panose="02020603050405020304"/>
                <a:cs typeface="Times New Roman" panose="02020603050405020304"/>
              </a:rPr>
              <a:t> </a:t>
            </a:r>
            <a:r>
              <a:rPr sz="1270" b="1" spc="-5" dirty="0">
                <a:latin typeface="Times New Roman" panose="02020603050405020304"/>
                <a:cs typeface="Times New Roman" panose="02020603050405020304"/>
              </a:rPr>
              <a:t>d</a:t>
            </a:r>
            <a:r>
              <a:rPr sz="1270" b="1" spc="5" dirty="0">
                <a:latin typeface="Times New Roman" panose="02020603050405020304"/>
                <a:cs typeface="Times New Roman" panose="02020603050405020304"/>
              </a:rPr>
              <a:t>o</a:t>
            </a:r>
            <a:r>
              <a:rPr sz="1270" b="1" dirty="0">
                <a:latin typeface="Times New Roman" panose="02020603050405020304"/>
                <a:cs typeface="Times New Roman" panose="02020603050405020304"/>
              </a:rPr>
              <a:t>c</a:t>
            </a:r>
            <a:r>
              <a:rPr sz="1270" b="1" spc="-5" dirty="0">
                <a:latin typeface="Times New Roman" panose="02020603050405020304"/>
                <a:cs typeface="Times New Roman" panose="02020603050405020304"/>
              </a:rPr>
              <a:t>u</a:t>
            </a:r>
            <a:r>
              <a:rPr sz="1270" b="1" spc="-18" dirty="0">
                <a:latin typeface="Times New Roman" panose="02020603050405020304"/>
                <a:cs typeface="Times New Roman" panose="02020603050405020304"/>
              </a:rPr>
              <a:t>m</a:t>
            </a:r>
            <a:r>
              <a:rPr sz="1270" b="1" dirty="0">
                <a:latin typeface="Times New Roman" panose="02020603050405020304"/>
                <a:cs typeface="Times New Roman" panose="02020603050405020304"/>
              </a:rPr>
              <a:t>e</a:t>
            </a:r>
            <a:r>
              <a:rPr sz="1270" b="1" spc="-5" dirty="0">
                <a:latin typeface="Times New Roman" panose="02020603050405020304"/>
                <a:cs typeface="Times New Roman" panose="02020603050405020304"/>
              </a:rPr>
              <a:t>n</a:t>
            </a:r>
            <a:r>
              <a:rPr sz="1270" b="1" dirty="0">
                <a:latin typeface="Times New Roman" panose="02020603050405020304"/>
                <a:cs typeface="Times New Roman" panose="02020603050405020304"/>
              </a:rPr>
              <a:t>t</a:t>
            </a:r>
            <a:endParaRPr sz="1270">
              <a:latin typeface="Times New Roman" panose="02020603050405020304"/>
              <a:cs typeface="Times New Roman" panose="02020603050405020304"/>
            </a:endParaRPr>
          </a:p>
        </p:txBody>
      </p:sp>
      <p:grpSp>
        <p:nvGrpSpPr>
          <p:cNvPr id="13" name="object 13"/>
          <p:cNvGrpSpPr/>
          <p:nvPr/>
        </p:nvGrpSpPr>
        <p:grpSpPr>
          <a:xfrm>
            <a:off x="4593233" y="4998567"/>
            <a:ext cx="4975073" cy="1219008"/>
            <a:chOff x="3689482" y="5512308"/>
            <a:chExt cx="5486400" cy="1344295"/>
          </a:xfrm>
        </p:grpSpPr>
        <p:pic>
          <p:nvPicPr>
            <p:cNvPr id="14" name="object 14"/>
            <p:cNvPicPr/>
            <p:nvPr/>
          </p:nvPicPr>
          <p:blipFill>
            <a:blip r:embed="rId5" cstate="print"/>
            <a:stretch>
              <a:fillRect/>
            </a:stretch>
          </p:blipFill>
          <p:spPr>
            <a:xfrm>
              <a:off x="6356482" y="5512308"/>
              <a:ext cx="2819400" cy="435864"/>
            </a:xfrm>
            <a:prstGeom prst="rect">
              <a:avLst/>
            </a:prstGeom>
          </p:spPr>
        </p:pic>
        <p:pic>
          <p:nvPicPr>
            <p:cNvPr id="15" name="object 15"/>
            <p:cNvPicPr/>
            <p:nvPr/>
          </p:nvPicPr>
          <p:blipFill>
            <a:blip r:embed="rId6" cstate="print"/>
            <a:stretch>
              <a:fillRect/>
            </a:stretch>
          </p:blipFill>
          <p:spPr>
            <a:xfrm>
              <a:off x="3689482" y="6045708"/>
              <a:ext cx="4343400" cy="810768"/>
            </a:xfrm>
            <a:prstGeom prst="rect">
              <a:avLst/>
            </a:prstGeom>
          </p:spPr>
        </p:pic>
      </p:grpSp>
      <p:sp>
        <p:nvSpPr>
          <p:cNvPr id="16" name="object 16"/>
          <p:cNvSpPr txBox="1"/>
          <p:nvPr/>
        </p:nvSpPr>
        <p:spPr>
          <a:xfrm>
            <a:off x="5587792" y="4173071"/>
            <a:ext cx="4015183" cy="1973063"/>
          </a:xfrm>
          <a:prstGeom prst="rect">
            <a:avLst/>
          </a:prstGeom>
        </p:spPr>
        <p:txBody>
          <a:bodyPr vert="horz" wrap="square" lIns="0" tIns="11516" rIns="0" bIns="0" rtlCol="0">
            <a:spAutoFit/>
          </a:bodyPr>
          <a:lstStyle/>
          <a:p>
            <a:pPr marL="2233295">
              <a:spcBef>
                <a:spcPts val="90"/>
              </a:spcBef>
            </a:pPr>
            <a:r>
              <a:rPr sz="1270" b="1" spc="-9" dirty="0">
                <a:latin typeface="Times New Roman" panose="02020603050405020304"/>
                <a:cs typeface="Times New Roman" panose="02020603050405020304"/>
              </a:rPr>
              <a:t>P</a:t>
            </a:r>
            <a:r>
              <a:rPr sz="1270" b="1" spc="5" dirty="0">
                <a:latin typeface="Times New Roman" panose="02020603050405020304"/>
                <a:cs typeface="Times New Roman" panose="02020603050405020304"/>
              </a:rPr>
              <a:t>o</a:t>
            </a:r>
            <a:r>
              <a:rPr sz="1270" b="1" spc="14" dirty="0">
                <a:latin typeface="Times New Roman" panose="02020603050405020304"/>
                <a:cs typeface="Times New Roman" panose="02020603050405020304"/>
              </a:rPr>
              <a:t>w</a:t>
            </a:r>
            <a:r>
              <a:rPr sz="1270" b="1" dirty="0">
                <a:latin typeface="Times New Roman" panose="02020603050405020304"/>
                <a:cs typeface="Times New Roman" panose="02020603050405020304"/>
              </a:rPr>
              <a:t>er</a:t>
            </a:r>
            <a:r>
              <a:rPr sz="1270" b="1" spc="-9" dirty="0">
                <a:latin typeface="Times New Roman" panose="02020603050405020304"/>
                <a:cs typeface="Times New Roman" panose="02020603050405020304"/>
              </a:rPr>
              <a:t>P</a:t>
            </a:r>
            <a:r>
              <a:rPr sz="1270" b="1" spc="5" dirty="0">
                <a:latin typeface="Times New Roman" panose="02020603050405020304"/>
                <a:cs typeface="Times New Roman" panose="02020603050405020304"/>
              </a:rPr>
              <a:t>o</a:t>
            </a:r>
            <a:r>
              <a:rPr sz="1270" b="1" spc="-9" dirty="0">
                <a:latin typeface="Times New Roman" panose="02020603050405020304"/>
                <a:cs typeface="Times New Roman" panose="02020603050405020304"/>
              </a:rPr>
              <a:t>i</a:t>
            </a:r>
            <a:r>
              <a:rPr sz="1270" b="1" spc="-5" dirty="0">
                <a:latin typeface="Times New Roman" panose="02020603050405020304"/>
                <a:cs typeface="Times New Roman" panose="02020603050405020304"/>
              </a:rPr>
              <a:t>n</a:t>
            </a:r>
            <a:r>
              <a:rPr sz="1270" b="1" dirty="0">
                <a:latin typeface="Times New Roman" panose="02020603050405020304"/>
                <a:cs typeface="Times New Roman" panose="02020603050405020304"/>
              </a:rPr>
              <a:t>t</a:t>
            </a:r>
            <a:r>
              <a:rPr sz="1270" spc="-45" dirty="0">
                <a:latin typeface="Times New Roman" panose="02020603050405020304"/>
                <a:cs typeface="Times New Roman" panose="02020603050405020304"/>
              </a:rPr>
              <a:t> </a:t>
            </a:r>
            <a:r>
              <a:rPr sz="1270" b="1" spc="-5" dirty="0">
                <a:latin typeface="Times New Roman" panose="02020603050405020304"/>
                <a:cs typeface="Times New Roman" panose="02020603050405020304"/>
              </a:rPr>
              <a:t>p</a:t>
            </a:r>
            <a:r>
              <a:rPr sz="1270" b="1" spc="-23" dirty="0">
                <a:latin typeface="Times New Roman" panose="02020603050405020304"/>
                <a:cs typeface="Times New Roman" panose="02020603050405020304"/>
              </a:rPr>
              <a:t>r</a:t>
            </a:r>
            <a:r>
              <a:rPr sz="1270" b="1" dirty="0">
                <a:latin typeface="Times New Roman" panose="02020603050405020304"/>
                <a:cs typeface="Times New Roman" panose="02020603050405020304"/>
              </a:rPr>
              <a:t>e</a:t>
            </a:r>
            <a:r>
              <a:rPr sz="1270" b="1" spc="5" dirty="0">
                <a:latin typeface="Times New Roman" panose="02020603050405020304"/>
                <a:cs typeface="Times New Roman" panose="02020603050405020304"/>
              </a:rPr>
              <a:t>s</a:t>
            </a:r>
            <a:r>
              <a:rPr sz="1270" b="1" dirty="0">
                <a:latin typeface="Times New Roman" panose="02020603050405020304"/>
                <a:cs typeface="Times New Roman" panose="02020603050405020304"/>
              </a:rPr>
              <a:t>e</a:t>
            </a:r>
            <a:r>
              <a:rPr sz="1270" b="1" spc="-5" dirty="0">
                <a:latin typeface="Times New Roman" panose="02020603050405020304"/>
                <a:cs typeface="Times New Roman" panose="02020603050405020304"/>
              </a:rPr>
              <a:t>n</a:t>
            </a:r>
            <a:r>
              <a:rPr sz="1270" b="1" dirty="0">
                <a:latin typeface="Times New Roman" panose="02020603050405020304"/>
                <a:cs typeface="Times New Roman" panose="02020603050405020304"/>
              </a:rPr>
              <a:t>t</a:t>
            </a:r>
            <a:r>
              <a:rPr sz="1270" b="1" spc="5" dirty="0">
                <a:latin typeface="Times New Roman" panose="02020603050405020304"/>
                <a:cs typeface="Times New Roman" panose="02020603050405020304"/>
              </a:rPr>
              <a:t>a</a:t>
            </a:r>
            <a:r>
              <a:rPr sz="1270" b="1" dirty="0">
                <a:latin typeface="Times New Roman" panose="02020603050405020304"/>
                <a:cs typeface="Times New Roman" panose="02020603050405020304"/>
              </a:rPr>
              <a:t>t</a:t>
            </a:r>
            <a:r>
              <a:rPr sz="1270" b="1" spc="5" dirty="0">
                <a:latin typeface="Times New Roman" panose="02020603050405020304"/>
                <a:cs typeface="Times New Roman" panose="02020603050405020304"/>
              </a:rPr>
              <a:t>io</a:t>
            </a:r>
            <a:r>
              <a:rPr sz="1270" b="1" spc="-5" dirty="0">
                <a:latin typeface="Times New Roman" panose="02020603050405020304"/>
                <a:cs typeface="Times New Roman" panose="02020603050405020304"/>
              </a:rPr>
              <a:t>n</a:t>
            </a:r>
            <a:r>
              <a:rPr sz="1270" b="1" dirty="0">
                <a:latin typeface="Times New Roman" panose="02020603050405020304"/>
                <a:cs typeface="Times New Roman" panose="02020603050405020304"/>
              </a:rPr>
              <a:t>s</a:t>
            </a:r>
            <a:endParaRPr sz="1270">
              <a:latin typeface="Times New Roman" panose="02020603050405020304"/>
              <a:cs typeface="Times New Roman" panose="02020603050405020304"/>
            </a:endParaRPr>
          </a:p>
          <a:p>
            <a:pPr>
              <a:spcBef>
                <a:spcPts val="25"/>
              </a:spcBef>
            </a:pPr>
            <a:endParaRPr sz="1495">
              <a:latin typeface="Times New Roman" panose="02020603050405020304"/>
              <a:cs typeface="Times New Roman" panose="02020603050405020304"/>
            </a:endParaRPr>
          </a:p>
          <a:p>
            <a:pPr marR="617855" algn="r"/>
            <a:r>
              <a:rPr sz="1270" b="1" dirty="0">
                <a:latin typeface="Times New Roman" panose="02020603050405020304"/>
                <a:cs typeface="Times New Roman" panose="02020603050405020304"/>
              </a:rPr>
              <a:t>Chats</a:t>
            </a:r>
            <a:endParaRPr sz="1270">
              <a:latin typeface="Times New Roman" panose="02020603050405020304"/>
              <a:cs typeface="Times New Roman" panose="02020603050405020304"/>
            </a:endParaRPr>
          </a:p>
          <a:p>
            <a:pPr>
              <a:spcBef>
                <a:spcPts val="40"/>
              </a:spcBef>
            </a:pPr>
            <a:endParaRPr sz="1950">
              <a:latin typeface="Times New Roman" panose="02020603050405020304"/>
              <a:cs typeface="Times New Roman" panose="02020603050405020304"/>
            </a:endParaRPr>
          </a:p>
          <a:p>
            <a:pPr marL="2429510">
              <a:spcBef>
                <a:spcPts val="5"/>
              </a:spcBef>
            </a:pPr>
            <a:r>
              <a:rPr sz="1270" b="1" dirty="0">
                <a:latin typeface="Times New Roman" panose="02020603050405020304"/>
                <a:cs typeface="Times New Roman" panose="02020603050405020304"/>
              </a:rPr>
              <a:t>Reports</a:t>
            </a:r>
            <a:endParaRPr sz="1270">
              <a:latin typeface="Times New Roman" panose="02020603050405020304"/>
              <a:cs typeface="Times New Roman" panose="02020603050405020304"/>
            </a:endParaRPr>
          </a:p>
          <a:p>
            <a:pPr>
              <a:spcBef>
                <a:spcPts val="40"/>
              </a:spcBef>
            </a:pPr>
            <a:endParaRPr sz="1950">
              <a:latin typeface="Times New Roman" panose="02020603050405020304"/>
              <a:cs typeface="Times New Roman" panose="02020603050405020304"/>
            </a:endParaRPr>
          </a:p>
          <a:p>
            <a:pPr marL="1221740"/>
            <a:r>
              <a:rPr sz="1270" b="1" dirty="0">
                <a:latin typeface="Times New Roman" panose="02020603050405020304"/>
                <a:cs typeface="Times New Roman" panose="02020603050405020304"/>
              </a:rPr>
              <a:t>Whitepapers</a:t>
            </a:r>
            <a:endParaRPr sz="1270">
              <a:latin typeface="Times New Roman" panose="02020603050405020304"/>
              <a:cs typeface="Times New Roman" panose="02020603050405020304"/>
            </a:endParaRPr>
          </a:p>
          <a:p>
            <a:pPr marL="11430">
              <a:spcBef>
                <a:spcPts val="1155"/>
              </a:spcBef>
            </a:pPr>
            <a:r>
              <a:rPr sz="1270" b="1" dirty="0">
                <a:latin typeface="Times New Roman" panose="02020603050405020304"/>
                <a:cs typeface="Times New Roman" panose="02020603050405020304"/>
              </a:rPr>
              <a:t>Surveys</a:t>
            </a:r>
            <a:endParaRPr sz="1270">
              <a:latin typeface="Times New Roman" panose="02020603050405020304"/>
              <a:cs typeface="Times New Roman" panose="02020603050405020304"/>
            </a:endParaRPr>
          </a:p>
        </p:txBody>
      </p:sp>
      <p:sp>
        <p:nvSpPr>
          <p:cNvPr id="17" name="object 17"/>
          <p:cNvSpPr txBox="1"/>
          <p:nvPr/>
        </p:nvSpPr>
        <p:spPr>
          <a:xfrm>
            <a:off x="3057415" y="3726697"/>
            <a:ext cx="1296744" cy="207067"/>
          </a:xfrm>
          <a:prstGeom prst="rect">
            <a:avLst/>
          </a:prstGeom>
        </p:spPr>
        <p:txBody>
          <a:bodyPr vert="horz" wrap="square" lIns="0" tIns="11516" rIns="0" bIns="0" rtlCol="0">
            <a:spAutoFit/>
          </a:bodyPr>
          <a:lstStyle/>
          <a:p>
            <a:pPr marL="11430">
              <a:spcBef>
                <a:spcPts val="90"/>
              </a:spcBef>
            </a:pPr>
            <a:r>
              <a:rPr sz="1270" b="1" spc="-5" dirty="0">
                <a:latin typeface="Times New Roman" panose="02020603050405020304"/>
                <a:cs typeface="Times New Roman" panose="02020603050405020304"/>
              </a:rPr>
              <a:t>Unstructured</a:t>
            </a:r>
            <a:r>
              <a:rPr sz="1270" b="1" spc="-73" dirty="0">
                <a:latin typeface="Times New Roman" panose="02020603050405020304"/>
                <a:cs typeface="Times New Roman" panose="02020603050405020304"/>
              </a:rPr>
              <a:t> </a:t>
            </a:r>
            <a:r>
              <a:rPr sz="1270" b="1" dirty="0">
                <a:latin typeface="Times New Roman" panose="02020603050405020304"/>
                <a:cs typeface="Times New Roman" panose="02020603050405020304"/>
              </a:rPr>
              <a:t>data</a:t>
            </a:r>
            <a:endParaRPr sz="1270">
              <a:latin typeface="Times New Roman" panose="02020603050405020304"/>
              <a:cs typeface="Times New Roman" panose="02020603050405020304"/>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49836" y="194946"/>
            <a:ext cx="4004819" cy="346464"/>
          </a:xfrm>
          <a:prstGeom prst="rect">
            <a:avLst/>
          </a:prstGeom>
        </p:spPr>
        <p:txBody>
          <a:bodyPr vert="horz" wrap="square" lIns="0" tIns="11516" rIns="0" bIns="0" rtlCol="0">
            <a:spAutoFit/>
          </a:bodyPr>
          <a:lstStyle/>
          <a:p>
            <a:pPr marL="11430">
              <a:spcBef>
                <a:spcPts val="90"/>
              </a:spcBef>
            </a:pPr>
            <a:r>
              <a:rPr sz="2175" dirty="0">
                <a:solidFill>
                  <a:srgbClr val="76933B"/>
                </a:solidFill>
                <a:latin typeface="Times New Roman" panose="02020603050405020304"/>
                <a:cs typeface="Times New Roman" panose="02020603050405020304"/>
              </a:rPr>
              <a:t>How</a:t>
            </a:r>
            <a:r>
              <a:rPr sz="2175" spc="-23" dirty="0">
                <a:solidFill>
                  <a:srgbClr val="76933B"/>
                </a:solidFill>
                <a:latin typeface="Times New Roman" panose="02020603050405020304"/>
                <a:cs typeface="Times New Roman" panose="02020603050405020304"/>
              </a:rPr>
              <a:t> </a:t>
            </a:r>
            <a:r>
              <a:rPr sz="2175" dirty="0">
                <a:solidFill>
                  <a:srgbClr val="76933B"/>
                </a:solidFill>
                <a:latin typeface="Times New Roman" panose="02020603050405020304"/>
                <a:cs typeface="Times New Roman" panose="02020603050405020304"/>
              </a:rPr>
              <a:t>to</a:t>
            </a:r>
            <a:r>
              <a:rPr sz="2175" spc="-5" dirty="0">
                <a:solidFill>
                  <a:srgbClr val="76933B"/>
                </a:solidFill>
                <a:latin typeface="Times New Roman" panose="02020603050405020304"/>
                <a:cs typeface="Times New Roman" panose="02020603050405020304"/>
              </a:rPr>
              <a:t> </a:t>
            </a:r>
            <a:r>
              <a:rPr sz="2175" spc="-14" dirty="0">
                <a:solidFill>
                  <a:srgbClr val="76933B"/>
                </a:solidFill>
                <a:latin typeface="Times New Roman" panose="02020603050405020304"/>
                <a:cs typeface="Times New Roman" panose="02020603050405020304"/>
              </a:rPr>
              <a:t>Store </a:t>
            </a:r>
            <a:r>
              <a:rPr sz="2175" spc="-9" dirty="0">
                <a:solidFill>
                  <a:srgbClr val="76933B"/>
                </a:solidFill>
                <a:latin typeface="Times New Roman" panose="02020603050405020304"/>
                <a:cs typeface="Times New Roman" panose="02020603050405020304"/>
              </a:rPr>
              <a:t>Unstructured</a:t>
            </a:r>
            <a:r>
              <a:rPr sz="2175" spc="5" dirty="0">
                <a:solidFill>
                  <a:srgbClr val="76933B"/>
                </a:solidFill>
                <a:latin typeface="Times New Roman" panose="02020603050405020304"/>
                <a:cs typeface="Times New Roman" panose="02020603050405020304"/>
              </a:rPr>
              <a:t> </a:t>
            </a:r>
            <a:r>
              <a:rPr sz="2175" spc="-5" dirty="0">
                <a:solidFill>
                  <a:srgbClr val="76933B"/>
                </a:solidFill>
                <a:latin typeface="Times New Roman" panose="02020603050405020304"/>
                <a:cs typeface="Times New Roman" panose="02020603050405020304"/>
              </a:rPr>
              <a:t>Data?</a:t>
            </a:r>
            <a:endParaRPr sz="2175" dirty="0">
              <a:latin typeface="Times New Roman" panose="02020603050405020304"/>
              <a:cs typeface="Times New Roman" panose="02020603050405020304"/>
            </a:endParaRPr>
          </a:p>
        </p:txBody>
      </p:sp>
      <p:pic>
        <p:nvPicPr>
          <p:cNvPr id="3" name="object 3"/>
          <p:cNvPicPr/>
          <p:nvPr/>
        </p:nvPicPr>
        <p:blipFill>
          <a:blip r:embed="rId2" cstate="print"/>
          <a:stretch>
            <a:fillRect/>
          </a:stretch>
        </p:blipFill>
        <p:spPr>
          <a:xfrm>
            <a:off x="2783412" y="1129066"/>
            <a:ext cx="4320851" cy="2296824"/>
          </a:xfrm>
          <a:prstGeom prst="rect">
            <a:avLst/>
          </a:prstGeom>
        </p:spPr>
      </p:pic>
      <p:sp>
        <p:nvSpPr>
          <p:cNvPr id="4" name="object 4"/>
          <p:cNvSpPr txBox="1"/>
          <p:nvPr/>
        </p:nvSpPr>
        <p:spPr>
          <a:xfrm>
            <a:off x="4719918" y="1305495"/>
            <a:ext cx="702499" cy="483694"/>
          </a:xfrm>
          <a:prstGeom prst="rect">
            <a:avLst/>
          </a:prstGeom>
        </p:spPr>
        <p:txBody>
          <a:bodyPr vert="horz" wrap="square" lIns="0" tIns="47216" rIns="0" bIns="0" rtlCol="0">
            <a:spAutoFit/>
          </a:bodyPr>
          <a:lstStyle/>
          <a:p>
            <a:pPr marL="91440" marR="4445" indent="-80645">
              <a:lnSpc>
                <a:spcPts val="1685"/>
              </a:lnSpc>
              <a:spcBef>
                <a:spcPts val="370"/>
              </a:spcBef>
            </a:pPr>
            <a:r>
              <a:rPr sz="1630" b="1" spc="-9" dirty="0">
                <a:latin typeface="Times New Roman" panose="02020603050405020304"/>
                <a:cs typeface="Times New Roman" panose="02020603050405020304"/>
              </a:rPr>
              <a:t>S</a:t>
            </a:r>
            <a:r>
              <a:rPr sz="1630" b="1" dirty="0">
                <a:latin typeface="Times New Roman" panose="02020603050405020304"/>
                <a:cs typeface="Times New Roman" panose="02020603050405020304"/>
              </a:rPr>
              <a:t>torage </a:t>
            </a:r>
            <a:r>
              <a:rPr sz="1630" dirty="0">
                <a:latin typeface="Times New Roman" panose="02020603050405020304"/>
                <a:cs typeface="Times New Roman" panose="02020603050405020304"/>
              </a:rPr>
              <a:t> </a:t>
            </a:r>
            <a:r>
              <a:rPr sz="1630" b="1" spc="-5" dirty="0">
                <a:latin typeface="Times New Roman" panose="02020603050405020304"/>
                <a:cs typeface="Times New Roman" panose="02020603050405020304"/>
              </a:rPr>
              <a:t>Space</a:t>
            </a:r>
            <a:endParaRPr sz="1630">
              <a:latin typeface="Times New Roman" panose="02020603050405020304"/>
              <a:cs typeface="Times New Roman" panose="02020603050405020304"/>
            </a:endParaRPr>
          </a:p>
        </p:txBody>
      </p:sp>
      <p:sp>
        <p:nvSpPr>
          <p:cNvPr id="5" name="object 5"/>
          <p:cNvSpPr txBox="1"/>
          <p:nvPr/>
        </p:nvSpPr>
        <p:spPr>
          <a:xfrm>
            <a:off x="5415047" y="2176133"/>
            <a:ext cx="957586" cy="262787"/>
          </a:xfrm>
          <a:prstGeom prst="rect">
            <a:avLst/>
          </a:prstGeom>
        </p:spPr>
        <p:txBody>
          <a:bodyPr vert="horz" wrap="square" lIns="0" tIns="11516" rIns="0" bIns="0" rtlCol="0">
            <a:spAutoFit/>
          </a:bodyPr>
          <a:lstStyle/>
          <a:p>
            <a:pPr marL="11430">
              <a:spcBef>
                <a:spcPts val="90"/>
              </a:spcBef>
            </a:pPr>
            <a:r>
              <a:rPr sz="1630" b="1" spc="-5" dirty="0">
                <a:latin typeface="Times New Roman" panose="02020603050405020304"/>
                <a:cs typeface="Times New Roman" panose="02020603050405020304"/>
              </a:rPr>
              <a:t>Scalability</a:t>
            </a:r>
            <a:endParaRPr sz="1630">
              <a:latin typeface="Times New Roman" panose="02020603050405020304"/>
              <a:cs typeface="Times New Roman" panose="02020603050405020304"/>
            </a:endParaRPr>
          </a:p>
        </p:txBody>
      </p:sp>
      <p:sp>
        <p:nvSpPr>
          <p:cNvPr id="6" name="object 6"/>
          <p:cNvSpPr txBox="1"/>
          <p:nvPr/>
        </p:nvSpPr>
        <p:spPr>
          <a:xfrm>
            <a:off x="5703876" y="2963852"/>
            <a:ext cx="1083691" cy="483694"/>
          </a:xfrm>
          <a:prstGeom prst="rect">
            <a:avLst/>
          </a:prstGeom>
        </p:spPr>
        <p:txBody>
          <a:bodyPr vert="horz" wrap="square" lIns="0" tIns="47216" rIns="0" bIns="0" rtlCol="0">
            <a:spAutoFit/>
          </a:bodyPr>
          <a:lstStyle/>
          <a:p>
            <a:pPr marL="11430" marR="4445" indent="154305">
              <a:lnSpc>
                <a:spcPts val="1685"/>
              </a:lnSpc>
              <a:spcBef>
                <a:spcPts val="370"/>
              </a:spcBef>
            </a:pPr>
            <a:r>
              <a:rPr sz="1630" b="1" dirty="0">
                <a:latin typeface="Times New Roman" panose="02020603050405020304"/>
                <a:cs typeface="Times New Roman" panose="02020603050405020304"/>
              </a:rPr>
              <a:t>Retrieve </a:t>
            </a:r>
            <a:r>
              <a:rPr sz="1630" b="1" spc="5" dirty="0">
                <a:latin typeface="Times New Roman" panose="02020603050405020304"/>
                <a:cs typeface="Times New Roman" panose="02020603050405020304"/>
              </a:rPr>
              <a:t> </a:t>
            </a:r>
            <a:r>
              <a:rPr sz="1630" b="1" dirty="0">
                <a:latin typeface="Times New Roman" panose="02020603050405020304"/>
                <a:cs typeface="Times New Roman" panose="02020603050405020304"/>
              </a:rPr>
              <a:t>i</a:t>
            </a:r>
            <a:r>
              <a:rPr sz="1630" b="1" spc="-9" dirty="0">
                <a:latin typeface="Times New Roman" panose="02020603050405020304"/>
                <a:cs typeface="Times New Roman" panose="02020603050405020304"/>
              </a:rPr>
              <a:t>n</a:t>
            </a:r>
            <a:r>
              <a:rPr sz="1630" b="1" dirty="0">
                <a:latin typeface="Times New Roman" panose="02020603050405020304"/>
                <a:cs typeface="Times New Roman" panose="02020603050405020304"/>
              </a:rPr>
              <a:t>formation</a:t>
            </a:r>
            <a:endParaRPr sz="1630">
              <a:latin typeface="Times New Roman" panose="02020603050405020304"/>
              <a:cs typeface="Times New Roman" panose="02020603050405020304"/>
            </a:endParaRPr>
          </a:p>
        </p:txBody>
      </p:sp>
      <p:sp>
        <p:nvSpPr>
          <p:cNvPr id="7" name="object 7"/>
          <p:cNvSpPr txBox="1"/>
          <p:nvPr/>
        </p:nvSpPr>
        <p:spPr>
          <a:xfrm>
            <a:off x="6097737" y="1170063"/>
            <a:ext cx="3865471" cy="597943"/>
          </a:xfrm>
          <a:prstGeom prst="rect">
            <a:avLst/>
          </a:prstGeom>
        </p:spPr>
        <p:txBody>
          <a:bodyPr vert="horz" wrap="square" lIns="0" tIns="11516" rIns="0" bIns="0" rtlCol="0">
            <a:spAutoFit/>
          </a:bodyPr>
          <a:lstStyle/>
          <a:p>
            <a:pPr marL="11430" marR="4445" algn="just">
              <a:spcBef>
                <a:spcPts val="90"/>
              </a:spcBef>
            </a:pPr>
            <a:r>
              <a:rPr sz="1270" dirty="0">
                <a:latin typeface="Times New Roman" panose="02020603050405020304"/>
                <a:cs typeface="Times New Roman" panose="02020603050405020304"/>
              </a:rPr>
              <a:t>Sheer </a:t>
            </a:r>
            <a:r>
              <a:rPr sz="1270" spc="-5" dirty="0">
                <a:latin typeface="Times New Roman" panose="02020603050405020304"/>
                <a:cs typeface="Times New Roman" panose="02020603050405020304"/>
              </a:rPr>
              <a:t>volume </a:t>
            </a:r>
            <a:r>
              <a:rPr sz="1270" dirty="0">
                <a:latin typeface="Times New Roman" panose="02020603050405020304"/>
                <a:cs typeface="Times New Roman" panose="02020603050405020304"/>
              </a:rPr>
              <a:t>of </a:t>
            </a:r>
            <a:r>
              <a:rPr sz="1270" spc="-5" dirty="0">
                <a:latin typeface="Times New Roman" panose="02020603050405020304"/>
                <a:cs typeface="Times New Roman" panose="02020603050405020304"/>
              </a:rPr>
              <a:t>unstructured </a:t>
            </a:r>
            <a:r>
              <a:rPr sz="1270" dirty="0">
                <a:latin typeface="Times New Roman" panose="02020603050405020304"/>
                <a:cs typeface="Times New Roman" panose="02020603050405020304"/>
              </a:rPr>
              <a:t>data </a:t>
            </a:r>
            <a:r>
              <a:rPr sz="1270" spc="-5" dirty="0">
                <a:latin typeface="Times New Roman" panose="02020603050405020304"/>
                <a:cs typeface="Times New Roman" panose="02020603050405020304"/>
              </a:rPr>
              <a:t>and its unprecedented </a:t>
            </a:r>
            <a:r>
              <a:rPr sz="1270"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growth makes </a:t>
            </a:r>
            <a:r>
              <a:rPr sz="1270" dirty="0">
                <a:latin typeface="Times New Roman" panose="02020603050405020304"/>
                <a:cs typeface="Times New Roman" panose="02020603050405020304"/>
              </a:rPr>
              <a:t>it </a:t>
            </a:r>
            <a:r>
              <a:rPr sz="1270" spc="-9" dirty="0">
                <a:latin typeface="Times New Roman" panose="02020603050405020304"/>
                <a:cs typeface="Times New Roman" panose="02020603050405020304"/>
              </a:rPr>
              <a:t>difficult </a:t>
            </a:r>
            <a:r>
              <a:rPr sz="1270" dirty="0">
                <a:latin typeface="Times New Roman" panose="02020603050405020304"/>
                <a:cs typeface="Times New Roman" panose="02020603050405020304"/>
              </a:rPr>
              <a:t>to </a:t>
            </a:r>
            <a:r>
              <a:rPr sz="1270" spc="-5" dirty="0">
                <a:latin typeface="Times New Roman" panose="02020603050405020304"/>
                <a:cs typeface="Times New Roman" panose="02020603050405020304"/>
              </a:rPr>
              <a:t>store. Audios, </a:t>
            </a:r>
            <a:r>
              <a:rPr sz="1270" dirty="0">
                <a:latin typeface="Times New Roman" panose="02020603050405020304"/>
                <a:cs typeface="Times New Roman" panose="02020603050405020304"/>
              </a:rPr>
              <a:t>videos, images, </a:t>
            </a:r>
            <a:r>
              <a:rPr sz="1270" spc="5" dirty="0">
                <a:latin typeface="Times New Roman" panose="02020603050405020304"/>
                <a:cs typeface="Times New Roman" panose="02020603050405020304"/>
              </a:rPr>
              <a:t> </a:t>
            </a:r>
            <a:r>
              <a:rPr sz="1270" dirty="0">
                <a:latin typeface="Times New Roman" panose="02020603050405020304"/>
                <a:cs typeface="Times New Roman" panose="02020603050405020304"/>
              </a:rPr>
              <a:t>etc.</a:t>
            </a:r>
            <a:r>
              <a:rPr sz="1270" spc="-23" dirty="0">
                <a:latin typeface="Times New Roman" panose="02020603050405020304"/>
                <a:cs typeface="Times New Roman" panose="02020603050405020304"/>
              </a:rPr>
              <a:t> </a:t>
            </a:r>
            <a:r>
              <a:rPr sz="1270" dirty="0">
                <a:latin typeface="Times New Roman" panose="02020603050405020304"/>
                <a:cs typeface="Times New Roman" panose="02020603050405020304"/>
              </a:rPr>
              <a:t>acquire</a:t>
            </a:r>
            <a:r>
              <a:rPr sz="1270" spc="-27"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huge</a:t>
            </a:r>
            <a:r>
              <a:rPr sz="1270" spc="-27" dirty="0">
                <a:latin typeface="Times New Roman" panose="02020603050405020304"/>
                <a:cs typeface="Times New Roman" panose="02020603050405020304"/>
              </a:rPr>
              <a:t> </a:t>
            </a:r>
            <a:r>
              <a:rPr sz="1270" dirty="0">
                <a:latin typeface="Times New Roman" panose="02020603050405020304"/>
                <a:cs typeface="Times New Roman" panose="02020603050405020304"/>
              </a:rPr>
              <a:t>amount</a:t>
            </a:r>
            <a:r>
              <a:rPr sz="1270" spc="-9" dirty="0">
                <a:latin typeface="Times New Roman" panose="02020603050405020304"/>
                <a:cs typeface="Times New Roman" panose="02020603050405020304"/>
              </a:rPr>
              <a:t> </a:t>
            </a:r>
            <a:r>
              <a:rPr sz="1270" dirty="0">
                <a:latin typeface="Times New Roman" panose="02020603050405020304"/>
                <a:cs typeface="Times New Roman" panose="02020603050405020304"/>
              </a:rPr>
              <a:t>of</a:t>
            </a:r>
            <a:r>
              <a:rPr sz="1270" spc="-14" dirty="0">
                <a:latin typeface="Times New Roman" panose="02020603050405020304"/>
                <a:cs typeface="Times New Roman" panose="02020603050405020304"/>
              </a:rPr>
              <a:t> </a:t>
            </a:r>
            <a:r>
              <a:rPr sz="1270" dirty="0">
                <a:latin typeface="Times New Roman" panose="02020603050405020304"/>
                <a:cs typeface="Times New Roman" panose="02020603050405020304"/>
              </a:rPr>
              <a:t>storage</a:t>
            </a:r>
            <a:r>
              <a:rPr sz="1270" spc="-27" dirty="0">
                <a:latin typeface="Times New Roman" panose="02020603050405020304"/>
                <a:cs typeface="Times New Roman" panose="02020603050405020304"/>
              </a:rPr>
              <a:t> </a:t>
            </a:r>
            <a:r>
              <a:rPr sz="1270" dirty="0">
                <a:latin typeface="Times New Roman" panose="02020603050405020304"/>
                <a:cs typeface="Times New Roman" panose="02020603050405020304"/>
              </a:rPr>
              <a:t>space</a:t>
            </a:r>
          </a:p>
        </p:txBody>
      </p:sp>
      <p:sp>
        <p:nvSpPr>
          <p:cNvPr id="8" name="object 8"/>
          <p:cNvSpPr txBox="1"/>
          <p:nvPr/>
        </p:nvSpPr>
        <p:spPr>
          <a:xfrm>
            <a:off x="6857817" y="2068339"/>
            <a:ext cx="2896368" cy="402505"/>
          </a:xfrm>
          <a:prstGeom prst="rect">
            <a:avLst/>
          </a:prstGeom>
        </p:spPr>
        <p:txBody>
          <a:bodyPr vert="horz" wrap="square" lIns="0" tIns="11516" rIns="0" bIns="0" rtlCol="0">
            <a:spAutoFit/>
          </a:bodyPr>
          <a:lstStyle/>
          <a:p>
            <a:pPr marL="11430" marR="4445">
              <a:spcBef>
                <a:spcPts val="90"/>
              </a:spcBef>
            </a:pPr>
            <a:r>
              <a:rPr sz="1270" spc="-5" dirty="0">
                <a:latin typeface="Times New Roman" panose="02020603050405020304"/>
                <a:cs typeface="Times New Roman" panose="02020603050405020304"/>
              </a:rPr>
              <a:t>Scalability</a:t>
            </a:r>
            <a:r>
              <a:rPr sz="1270" spc="185"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becomes</a:t>
            </a:r>
            <a:r>
              <a:rPr sz="1270" spc="204" dirty="0">
                <a:latin typeface="Times New Roman" panose="02020603050405020304"/>
                <a:cs typeface="Times New Roman" panose="02020603050405020304"/>
              </a:rPr>
              <a:t> </a:t>
            </a:r>
            <a:r>
              <a:rPr sz="1270" dirty="0">
                <a:latin typeface="Times New Roman" panose="02020603050405020304"/>
                <a:cs typeface="Times New Roman" panose="02020603050405020304"/>
              </a:rPr>
              <a:t>an</a:t>
            </a:r>
            <a:r>
              <a:rPr sz="1270" spc="208" dirty="0">
                <a:latin typeface="Times New Roman" panose="02020603050405020304"/>
                <a:cs typeface="Times New Roman" panose="02020603050405020304"/>
              </a:rPr>
              <a:t> </a:t>
            </a:r>
            <a:r>
              <a:rPr sz="1270" dirty="0">
                <a:latin typeface="Times New Roman" panose="02020603050405020304"/>
                <a:cs typeface="Times New Roman" panose="02020603050405020304"/>
              </a:rPr>
              <a:t>issue</a:t>
            </a:r>
            <a:r>
              <a:rPr sz="1270" spc="204" dirty="0">
                <a:latin typeface="Times New Roman" panose="02020603050405020304"/>
                <a:cs typeface="Times New Roman" panose="02020603050405020304"/>
              </a:rPr>
              <a:t> </a:t>
            </a:r>
            <a:r>
              <a:rPr sz="1270" spc="-9" dirty="0">
                <a:latin typeface="Times New Roman" panose="02020603050405020304"/>
                <a:cs typeface="Times New Roman" panose="02020603050405020304"/>
              </a:rPr>
              <a:t>with</a:t>
            </a:r>
            <a:r>
              <a:rPr sz="1270" spc="208"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increase </a:t>
            </a:r>
            <a:r>
              <a:rPr sz="1270" spc="-304" dirty="0">
                <a:latin typeface="Times New Roman" panose="02020603050405020304"/>
                <a:cs typeface="Times New Roman" panose="02020603050405020304"/>
              </a:rPr>
              <a:t> </a:t>
            </a:r>
            <a:r>
              <a:rPr sz="1270" dirty="0">
                <a:latin typeface="Times New Roman" panose="02020603050405020304"/>
                <a:cs typeface="Times New Roman" panose="02020603050405020304"/>
              </a:rPr>
              <a:t>in</a:t>
            </a:r>
            <a:r>
              <a:rPr sz="1270" spc="-23" dirty="0">
                <a:latin typeface="Times New Roman" panose="02020603050405020304"/>
                <a:cs typeface="Times New Roman" panose="02020603050405020304"/>
              </a:rPr>
              <a:t> </a:t>
            </a:r>
            <a:r>
              <a:rPr sz="1270" dirty="0">
                <a:latin typeface="Times New Roman" panose="02020603050405020304"/>
                <a:cs typeface="Times New Roman" panose="02020603050405020304"/>
              </a:rPr>
              <a:t>unstructured</a:t>
            </a:r>
            <a:r>
              <a:rPr sz="1270" spc="-54" dirty="0">
                <a:latin typeface="Times New Roman" panose="02020603050405020304"/>
                <a:cs typeface="Times New Roman" panose="02020603050405020304"/>
              </a:rPr>
              <a:t> </a:t>
            </a:r>
            <a:r>
              <a:rPr sz="1270" dirty="0">
                <a:latin typeface="Times New Roman" panose="02020603050405020304"/>
                <a:cs typeface="Times New Roman" panose="02020603050405020304"/>
              </a:rPr>
              <a:t>data</a:t>
            </a:r>
            <a:endParaRPr sz="1270">
              <a:latin typeface="Times New Roman" panose="02020603050405020304"/>
              <a:cs typeface="Times New Roman" panose="02020603050405020304"/>
            </a:endParaRPr>
          </a:p>
        </p:txBody>
      </p:sp>
      <p:sp>
        <p:nvSpPr>
          <p:cNvPr id="9" name="object 9"/>
          <p:cNvSpPr txBox="1"/>
          <p:nvPr/>
        </p:nvSpPr>
        <p:spPr>
          <a:xfrm>
            <a:off x="7203309" y="2897517"/>
            <a:ext cx="2758747" cy="402505"/>
          </a:xfrm>
          <a:prstGeom prst="rect">
            <a:avLst/>
          </a:prstGeom>
        </p:spPr>
        <p:txBody>
          <a:bodyPr vert="horz" wrap="square" lIns="0" tIns="11516" rIns="0" bIns="0" rtlCol="0">
            <a:spAutoFit/>
          </a:bodyPr>
          <a:lstStyle/>
          <a:p>
            <a:pPr marL="11430" marR="4445">
              <a:spcBef>
                <a:spcPts val="90"/>
              </a:spcBef>
            </a:pPr>
            <a:r>
              <a:rPr sz="1270" spc="-5" dirty="0">
                <a:latin typeface="Times New Roman" panose="02020603050405020304"/>
                <a:cs typeface="Times New Roman" panose="02020603050405020304"/>
              </a:rPr>
              <a:t>Retrieving</a:t>
            </a:r>
            <a:r>
              <a:rPr sz="1270" spc="230"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and</a:t>
            </a:r>
            <a:r>
              <a:rPr sz="1270" spc="230"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recovering</a:t>
            </a:r>
            <a:r>
              <a:rPr sz="1270" spc="230"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unstructured </a:t>
            </a:r>
            <a:r>
              <a:rPr sz="1270" spc="-304" dirty="0">
                <a:latin typeface="Times New Roman" panose="02020603050405020304"/>
                <a:cs typeface="Times New Roman" panose="02020603050405020304"/>
              </a:rPr>
              <a:t> </a:t>
            </a:r>
            <a:r>
              <a:rPr sz="1270" dirty="0">
                <a:latin typeface="Times New Roman" panose="02020603050405020304"/>
                <a:cs typeface="Times New Roman" panose="02020603050405020304"/>
              </a:rPr>
              <a:t>data</a:t>
            </a:r>
            <a:r>
              <a:rPr sz="1270" spc="-32" dirty="0">
                <a:latin typeface="Times New Roman" panose="02020603050405020304"/>
                <a:cs typeface="Times New Roman" panose="02020603050405020304"/>
              </a:rPr>
              <a:t> </a:t>
            </a:r>
            <a:r>
              <a:rPr sz="1270" dirty="0">
                <a:latin typeface="Times New Roman" panose="02020603050405020304"/>
                <a:cs typeface="Times New Roman" panose="02020603050405020304"/>
              </a:rPr>
              <a:t>are</a:t>
            </a:r>
            <a:r>
              <a:rPr sz="1270" spc="-5" dirty="0">
                <a:latin typeface="Times New Roman" panose="02020603050405020304"/>
                <a:cs typeface="Times New Roman" panose="02020603050405020304"/>
              </a:rPr>
              <a:t> cumbersome</a:t>
            </a:r>
            <a:endParaRPr sz="1270">
              <a:latin typeface="Times New Roman" panose="02020603050405020304"/>
              <a:cs typeface="Times New Roman" panose="02020603050405020304"/>
            </a:endParaRPr>
          </a:p>
        </p:txBody>
      </p:sp>
      <p:grpSp>
        <p:nvGrpSpPr>
          <p:cNvPr id="10" name="object 10"/>
          <p:cNvGrpSpPr/>
          <p:nvPr/>
        </p:nvGrpSpPr>
        <p:grpSpPr>
          <a:xfrm>
            <a:off x="1949537" y="3425890"/>
            <a:ext cx="8291788" cy="3109421"/>
            <a:chOff x="774073" y="3777995"/>
            <a:chExt cx="9144000" cy="3429000"/>
          </a:xfrm>
        </p:grpSpPr>
        <p:sp>
          <p:nvSpPr>
            <p:cNvPr id="11" name="object 11"/>
            <p:cNvSpPr/>
            <p:nvPr/>
          </p:nvSpPr>
          <p:spPr>
            <a:xfrm>
              <a:off x="774073" y="3777995"/>
              <a:ext cx="9144000" cy="3429000"/>
            </a:xfrm>
            <a:custGeom>
              <a:avLst/>
              <a:gdLst/>
              <a:ahLst/>
              <a:cxnLst/>
              <a:rect l="l" t="t" r="r" b="b"/>
              <a:pathLst>
                <a:path w="9144000" h="3429000">
                  <a:moveTo>
                    <a:pt x="0" y="0"/>
                  </a:moveTo>
                  <a:lnTo>
                    <a:pt x="0" y="3428999"/>
                  </a:lnTo>
                  <a:lnTo>
                    <a:pt x="9143999" y="3428999"/>
                  </a:lnTo>
                  <a:lnTo>
                    <a:pt x="9143999" y="0"/>
                  </a:lnTo>
                  <a:lnTo>
                    <a:pt x="0" y="0"/>
                  </a:lnTo>
                  <a:close/>
                </a:path>
              </a:pathLst>
            </a:custGeom>
            <a:solidFill>
              <a:srgbClr val="FFFFFF"/>
            </a:solidFill>
          </p:spPr>
          <p:txBody>
            <a:bodyPr wrap="square" lIns="0" tIns="0" rIns="0" bIns="0" rtlCol="0"/>
            <a:lstStyle/>
            <a:p>
              <a:endParaRPr sz="1630"/>
            </a:p>
          </p:txBody>
        </p:sp>
        <p:pic>
          <p:nvPicPr>
            <p:cNvPr id="12" name="object 12"/>
            <p:cNvPicPr/>
            <p:nvPr/>
          </p:nvPicPr>
          <p:blipFill>
            <a:blip r:embed="rId3" cstate="print"/>
            <a:stretch>
              <a:fillRect/>
            </a:stretch>
          </p:blipFill>
          <p:spPr>
            <a:xfrm>
              <a:off x="1593982" y="3777995"/>
              <a:ext cx="5016500" cy="3058668"/>
            </a:xfrm>
            <a:prstGeom prst="rect">
              <a:avLst/>
            </a:prstGeom>
          </p:spPr>
        </p:pic>
      </p:grpSp>
      <p:sp>
        <p:nvSpPr>
          <p:cNvPr id="13" name="object 13"/>
          <p:cNvSpPr txBox="1"/>
          <p:nvPr/>
        </p:nvSpPr>
        <p:spPr>
          <a:xfrm>
            <a:off x="6002382" y="3969923"/>
            <a:ext cx="761231" cy="262787"/>
          </a:xfrm>
          <a:prstGeom prst="rect">
            <a:avLst/>
          </a:prstGeom>
        </p:spPr>
        <p:txBody>
          <a:bodyPr vert="horz" wrap="square" lIns="0" tIns="11516" rIns="0" bIns="0" rtlCol="0">
            <a:spAutoFit/>
          </a:bodyPr>
          <a:lstStyle/>
          <a:p>
            <a:pPr marL="11430">
              <a:spcBef>
                <a:spcPts val="90"/>
              </a:spcBef>
            </a:pPr>
            <a:r>
              <a:rPr sz="1630" b="1" spc="-5" dirty="0">
                <a:latin typeface="Times New Roman" panose="02020603050405020304"/>
                <a:cs typeface="Times New Roman" panose="02020603050405020304"/>
              </a:rPr>
              <a:t>Security</a:t>
            </a:r>
            <a:endParaRPr sz="1630">
              <a:latin typeface="Times New Roman" panose="02020603050405020304"/>
              <a:cs typeface="Times New Roman" panose="02020603050405020304"/>
            </a:endParaRPr>
          </a:p>
        </p:txBody>
      </p:sp>
      <p:sp>
        <p:nvSpPr>
          <p:cNvPr id="14" name="object 14"/>
          <p:cNvSpPr txBox="1"/>
          <p:nvPr/>
        </p:nvSpPr>
        <p:spPr>
          <a:xfrm>
            <a:off x="5374970" y="4760405"/>
            <a:ext cx="1052021" cy="483694"/>
          </a:xfrm>
          <a:prstGeom prst="rect">
            <a:avLst/>
          </a:prstGeom>
        </p:spPr>
        <p:txBody>
          <a:bodyPr vert="horz" wrap="square" lIns="0" tIns="47216" rIns="0" bIns="0" rtlCol="0">
            <a:spAutoFit/>
          </a:bodyPr>
          <a:lstStyle/>
          <a:p>
            <a:pPr marL="265430" marR="4445" indent="-254635">
              <a:lnSpc>
                <a:spcPts val="1685"/>
              </a:lnSpc>
              <a:spcBef>
                <a:spcPts val="370"/>
              </a:spcBef>
            </a:pPr>
            <a:r>
              <a:rPr sz="1630" b="1" spc="-5" dirty="0">
                <a:latin typeface="Times New Roman" panose="02020603050405020304"/>
                <a:cs typeface="Times New Roman" panose="02020603050405020304"/>
              </a:rPr>
              <a:t>Update</a:t>
            </a:r>
            <a:r>
              <a:rPr sz="1630" b="1" spc="-77" dirty="0">
                <a:latin typeface="Times New Roman" panose="02020603050405020304"/>
                <a:cs typeface="Times New Roman" panose="02020603050405020304"/>
              </a:rPr>
              <a:t> </a:t>
            </a:r>
            <a:r>
              <a:rPr sz="1630" b="1" spc="-5" dirty="0">
                <a:latin typeface="Times New Roman" panose="02020603050405020304"/>
                <a:cs typeface="Times New Roman" panose="02020603050405020304"/>
              </a:rPr>
              <a:t>and </a:t>
            </a:r>
            <a:r>
              <a:rPr sz="1630" b="1" spc="-394" dirty="0">
                <a:latin typeface="Times New Roman" panose="02020603050405020304"/>
                <a:cs typeface="Times New Roman" panose="02020603050405020304"/>
              </a:rPr>
              <a:t> </a:t>
            </a:r>
            <a:r>
              <a:rPr sz="1630" b="1" dirty="0">
                <a:latin typeface="Times New Roman" panose="02020603050405020304"/>
                <a:cs typeface="Times New Roman" panose="02020603050405020304"/>
              </a:rPr>
              <a:t>delete</a:t>
            </a:r>
            <a:endParaRPr sz="1630">
              <a:latin typeface="Times New Roman" panose="02020603050405020304"/>
              <a:cs typeface="Times New Roman" panose="02020603050405020304"/>
            </a:endParaRPr>
          </a:p>
        </p:txBody>
      </p:sp>
      <p:sp>
        <p:nvSpPr>
          <p:cNvPr id="15" name="object 15"/>
          <p:cNvSpPr txBox="1"/>
          <p:nvPr/>
        </p:nvSpPr>
        <p:spPr>
          <a:xfrm>
            <a:off x="4356462" y="5387818"/>
            <a:ext cx="871789" cy="701702"/>
          </a:xfrm>
          <a:prstGeom prst="rect">
            <a:avLst/>
          </a:prstGeom>
        </p:spPr>
        <p:txBody>
          <a:bodyPr vert="horz" wrap="square" lIns="0" tIns="47216" rIns="0" bIns="0" rtlCol="0">
            <a:spAutoFit/>
          </a:bodyPr>
          <a:lstStyle/>
          <a:p>
            <a:pPr marL="11430" marR="4445" algn="ctr">
              <a:lnSpc>
                <a:spcPts val="1685"/>
              </a:lnSpc>
              <a:spcBef>
                <a:spcPts val="370"/>
              </a:spcBef>
            </a:pPr>
            <a:r>
              <a:rPr sz="1630" b="1" spc="-5" dirty="0">
                <a:latin typeface="Times New Roman" panose="02020603050405020304"/>
                <a:cs typeface="Times New Roman" panose="02020603050405020304"/>
              </a:rPr>
              <a:t>Indexing </a:t>
            </a:r>
            <a:r>
              <a:rPr sz="1630" b="1" dirty="0">
                <a:latin typeface="Times New Roman" panose="02020603050405020304"/>
                <a:cs typeface="Times New Roman" panose="02020603050405020304"/>
              </a:rPr>
              <a:t> </a:t>
            </a:r>
            <a:r>
              <a:rPr sz="1630" b="1" spc="-5" dirty="0">
                <a:latin typeface="Times New Roman" panose="02020603050405020304"/>
                <a:cs typeface="Times New Roman" panose="02020603050405020304"/>
              </a:rPr>
              <a:t>and </a:t>
            </a:r>
            <a:r>
              <a:rPr sz="1630" b="1" dirty="0">
                <a:latin typeface="Times New Roman" panose="02020603050405020304"/>
                <a:cs typeface="Times New Roman" panose="02020603050405020304"/>
              </a:rPr>
              <a:t> </a:t>
            </a:r>
            <a:r>
              <a:rPr sz="1630" b="1" spc="-5" dirty="0">
                <a:latin typeface="Times New Roman" panose="02020603050405020304"/>
                <a:cs typeface="Times New Roman" panose="02020603050405020304"/>
              </a:rPr>
              <a:t>s</a:t>
            </a:r>
            <a:r>
              <a:rPr sz="1630" b="1" spc="5" dirty="0">
                <a:latin typeface="Times New Roman" panose="02020603050405020304"/>
                <a:cs typeface="Times New Roman" panose="02020603050405020304"/>
              </a:rPr>
              <a:t>e</a:t>
            </a:r>
            <a:r>
              <a:rPr sz="1630" b="1" dirty="0">
                <a:latin typeface="Times New Roman" panose="02020603050405020304"/>
                <a:cs typeface="Times New Roman" panose="02020603050405020304"/>
              </a:rPr>
              <a:t>a</a:t>
            </a:r>
            <a:r>
              <a:rPr sz="1630" b="1" spc="-32" dirty="0">
                <a:latin typeface="Times New Roman" panose="02020603050405020304"/>
                <a:cs typeface="Times New Roman" panose="02020603050405020304"/>
              </a:rPr>
              <a:t>r</a:t>
            </a:r>
            <a:r>
              <a:rPr sz="1630" b="1" spc="5" dirty="0">
                <a:latin typeface="Times New Roman" panose="02020603050405020304"/>
                <a:cs typeface="Times New Roman" panose="02020603050405020304"/>
              </a:rPr>
              <a:t>c</a:t>
            </a:r>
            <a:r>
              <a:rPr sz="1630" b="1" spc="-9" dirty="0">
                <a:latin typeface="Times New Roman" panose="02020603050405020304"/>
                <a:cs typeface="Times New Roman" panose="02020603050405020304"/>
              </a:rPr>
              <a:t>h</a:t>
            </a:r>
            <a:r>
              <a:rPr sz="1630" b="1" dirty="0">
                <a:latin typeface="Times New Roman" panose="02020603050405020304"/>
                <a:cs typeface="Times New Roman" panose="02020603050405020304"/>
              </a:rPr>
              <a:t>i</a:t>
            </a:r>
            <a:r>
              <a:rPr sz="1630" b="1" spc="-9" dirty="0">
                <a:latin typeface="Times New Roman" panose="02020603050405020304"/>
                <a:cs typeface="Times New Roman" panose="02020603050405020304"/>
              </a:rPr>
              <a:t>n</a:t>
            </a:r>
            <a:r>
              <a:rPr sz="1630" b="1" dirty="0">
                <a:latin typeface="Times New Roman" panose="02020603050405020304"/>
                <a:cs typeface="Times New Roman" panose="02020603050405020304"/>
              </a:rPr>
              <a:t>g</a:t>
            </a:r>
            <a:endParaRPr sz="1630">
              <a:latin typeface="Times New Roman" panose="02020603050405020304"/>
              <a:cs typeface="Times New Roman" panose="02020603050405020304"/>
            </a:endParaRPr>
          </a:p>
        </p:txBody>
      </p:sp>
      <p:sp>
        <p:nvSpPr>
          <p:cNvPr id="16" name="object 16"/>
          <p:cNvSpPr txBox="1"/>
          <p:nvPr/>
        </p:nvSpPr>
        <p:spPr>
          <a:xfrm>
            <a:off x="7410603" y="3795794"/>
            <a:ext cx="2758747" cy="402505"/>
          </a:xfrm>
          <a:prstGeom prst="rect">
            <a:avLst/>
          </a:prstGeom>
        </p:spPr>
        <p:txBody>
          <a:bodyPr vert="horz" wrap="square" lIns="0" tIns="11516" rIns="0" bIns="0" rtlCol="0">
            <a:spAutoFit/>
          </a:bodyPr>
          <a:lstStyle/>
          <a:p>
            <a:pPr marL="11430" marR="4445">
              <a:spcBef>
                <a:spcPts val="90"/>
              </a:spcBef>
            </a:pPr>
            <a:r>
              <a:rPr sz="1270" spc="-5" dirty="0">
                <a:latin typeface="Times New Roman" panose="02020603050405020304"/>
                <a:cs typeface="Times New Roman" panose="02020603050405020304"/>
              </a:rPr>
              <a:t>Ensuring</a:t>
            </a:r>
            <a:r>
              <a:rPr sz="1270" spc="23"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security</a:t>
            </a:r>
            <a:r>
              <a:rPr sz="1270" dirty="0">
                <a:latin typeface="Times New Roman" panose="02020603050405020304"/>
                <a:cs typeface="Times New Roman" panose="02020603050405020304"/>
              </a:rPr>
              <a:t> is</a:t>
            </a:r>
            <a:r>
              <a:rPr sz="1270" spc="27" dirty="0">
                <a:latin typeface="Times New Roman" panose="02020603050405020304"/>
                <a:cs typeface="Times New Roman" panose="02020603050405020304"/>
              </a:rPr>
              <a:t> </a:t>
            </a:r>
            <a:r>
              <a:rPr sz="1270" spc="-9" dirty="0">
                <a:latin typeface="Times New Roman" panose="02020603050405020304"/>
                <a:cs typeface="Times New Roman" panose="02020603050405020304"/>
              </a:rPr>
              <a:t>difficult</a:t>
            </a:r>
            <a:r>
              <a:rPr sz="1270" spc="14" dirty="0">
                <a:latin typeface="Times New Roman" panose="02020603050405020304"/>
                <a:cs typeface="Times New Roman" panose="02020603050405020304"/>
              </a:rPr>
              <a:t> </a:t>
            </a:r>
            <a:r>
              <a:rPr sz="1270" dirty="0">
                <a:latin typeface="Times New Roman" panose="02020603050405020304"/>
                <a:cs typeface="Times New Roman" panose="02020603050405020304"/>
              </a:rPr>
              <a:t>due</a:t>
            </a:r>
            <a:r>
              <a:rPr sz="1270" spc="18"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to</a:t>
            </a:r>
            <a:r>
              <a:rPr sz="1270" spc="18" dirty="0">
                <a:latin typeface="Times New Roman" panose="02020603050405020304"/>
                <a:cs typeface="Times New Roman" panose="02020603050405020304"/>
              </a:rPr>
              <a:t> </a:t>
            </a:r>
            <a:r>
              <a:rPr sz="1270" dirty="0">
                <a:latin typeface="Times New Roman" panose="02020603050405020304"/>
                <a:cs typeface="Times New Roman" panose="02020603050405020304"/>
              </a:rPr>
              <a:t>varied </a:t>
            </a:r>
            <a:r>
              <a:rPr sz="1270" spc="-304" dirty="0">
                <a:latin typeface="Times New Roman" panose="02020603050405020304"/>
                <a:cs typeface="Times New Roman" panose="02020603050405020304"/>
              </a:rPr>
              <a:t> </a:t>
            </a:r>
            <a:r>
              <a:rPr sz="1270" dirty="0">
                <a:latin typeface="Times New Roman" panose="02020603050405020304"/>
                <a:cs typeface="Times New Roman" panose="02020603050405020304"/>
              </a:rPr>
              <a:t>sources</a:t>
            </a:r>
            <a:r>
              <a:rPr sz="1270" spc="-32" dirty="0">
                <a:latin typeface="Times New Roman" panose="02020603050405020304"/>
                <a:cs typeface="Times New Roman" panose="02020603050405020304"/>
              </a:rPr>
              <a:t> </a:t>
            </a:r>
            <a:r>
              <a:rPr sz="1270" dirty="0">
                <a:latin typeface="Times New Roman" panose="02020603050405020304"/>
                <a:cs typeface="Times New Roman" panose="02020603050405020304"/>
              </a:rPr>
              <a:t>of</a:t>
            </a:r>
            <a:r>
              <a:rPr sz="1270" spc="-9" dirty="0">
                <a:latin typeface="Times New Roman" panose="02020603050405020304"/>
                <a:cs typeface="Times New Roman" panose="02020603050405020304"/>
              </a:rPr>
              <a:t> </a:t>
            </a:r>
            <a:r>
              <a:rPr sz="1270" dirty="0">
                <a:latin typeface="Times New Roman" panose="02020603050405020304"/>
                <a:cs typeface="Times New Roman" panose="02020603050405020304"/>
              </a:rPr>
              <a:t>data</a:t>
            </a:r>
            <a:r>
              <a:rPr sz="1270" spc="304" dirty="0">
                <a:latin typeface="Times New Roman" panose="02020603050405020304"/>
                <a:cs typeface="Times New Roman" panose="02020603050405020304"/>
              </a:rPr>
              <a:t> </a:t>
            </a:r>
            <a:r>
              <a:rPr sz="1270" dirty="0">
                <a:latin typeface="Times New Roman" panose="02020603050405020304"/>
                <a:cs typeface="Times New Roman" panose="02020603050405020304"/>
              </a:rPr>
              <a:t>(e.g.</a:t>
            </a:r>
            <a:r>
              <a:rPr sz="1270" spc="-5" dirty="0">
                <a:latin typeface="Times New Roman" panose="02020603050405020304"/>
                <a:cs typeface="Times New Roman" panose="02020603050405020304"/>
              </a:rPr>
              <a:t> e-mail,</a:t>
            </a:r>
            <a:r>
              <a:rPr sz="1270"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web</a:t>
            </a:r>
            <a:r>
              <a:rPr sz="1270" dirty="0">
                <a:latin typeface="Times New Roman" panose="02020603050405020304"/>
                <a:cs typeface="Times New Roman" panose="02020603050405020304"/>
              </a:rPr>
              <a:t> pages)</a:t>
            </a:r>
            <a:endParaRPr sz="1270">
              <a:latin typeface="Times New Roman" panose="02020603050405020304"/>
              <a:cs typeface="Times New Roman" panose="02020603050405020304"/>
            </a:endParaRPr>
          </a:p>
        </p:txBody>
      </p:sp>
      <p:sp>
        <p:nvSpPr>
          <p:cNvPr id="17" name="object 17"/>
          <p:cNvSpPr txBox="1"/>
          <p:nvPr/>
        </p:nvSpPr>
        <p:spPr>
          <a:xfrm>
            <a:off x="6857818" y="4901365"/>
            <a:ext cx="2895792" cy="402505"/>
          </a:xfrm>
          <a:prstGeom prst="rect">
            <a:avLst/>
          </a:prstGeom>
        </p:spPr>
        <p:txBody>
          <a:bodyPr vert="horz" wrap="square" lIns="0" tIns="11516" rIns="0" bIns="0" rtlCol="0">
            <a:spAutoFit/>
          </a:bodyPr>
          <a:lstStyle/>
          <a:p>
            <a:pPr marL="11430" marR="4445">
              <a:spcBef>
                <a:spcPts val="90"/>
              </a:spcBef>
            </a:pPr>
            <a:r>
              <a:rPr sz="1270" spc="-5" dirty="0">
                <a:latin typeface="Times New Roman" panose="02020603050405020304"/>
                <a:cs typeface="Times New Roman" panose="02020603050405020304"/>
              </a:rPr>
              <a:t>Updating,</a:t>
            </a:r>
            <a:r>
              <a:rPr sz="1270" spc="122"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deleting,</a:t>
            </a:r>
            <a:r>
              <a:rPr sz="1270" spc="122"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etc.</a:t>
            </a:r>
            <a:r>
              <a:rPr sz="1270" spc="122" dirty="0">
                <a:latin typeface="Times New Roman" panose="02020603050405020304"/>
                <a:cs typeface="Times New Roman" panose="02020603050405020304"/>
              </a:rPr>
              <a:t> </a:t>
            </a:r>
            <a:r>
              <a:rPr sz="1270" dirty="0">
                <a:latin typeface="Times New Roman" panose="02020603050405020304"/>
                <a:cs typeface="Times New Roman" panose="02020603050405020304"/>
              </a:rPr>
              <a:t>are</a:t>
            </a:r>
            <a:r>
              <a:rPr sz="1270" spc="118" dirty="0">
                <a:latin typeface="Times New Roman" panose="02020603050405020304"/>
                <a:cs typeface="Times New Roman" panose="02020603050405020304"/>
              </a:rPr>
              <a:t> </a:t>
            </a:r>
            <a:r>
              <a:rPr sz="1270" dirty="0">
                <a:latin typeface="Times New Roman" panose="02020603050405020304"/>
                <a:cs typeface="Times New Roman" panose="02020603050405020304"/>
              </a:rPr>
              <a:t>not</a:t>
            </a:r>
            <a:r>
              <a:rPr sz="1270" spc="131" dirty="0">
                <a:latin typeface="Times New Roman" panose="02020603050405020304"/>
                <a:cs typeface="Times New Roman" panose="02020603050405020304"/>
              </a:rPr>
              <a:t> </a:t>
            </a:r>
            <a:r>
              <a:rPr sz="1270" dirty="0">
                <a:latin typeface="Times New Roman" panose="02020603050405020304"/>
                <a:cs typeface="Times New Roman" panose="02020603050405020304"/>
              </a:rPr>
              <a:t>easy</a:t>
            </a:r>
            <a:r>
              <a:rPr sz="1270" spc="109" dirty="0">
                <a:latin typeface="Times New Roman" panose="02020603050405020304"/>
                <a:cs typeface="Times New Roman" panose="02020603050405020304"/>
              </a:rPr>
              <a:t> </a:t>
            </a:r>
            <a:r>
              <a:rPr sz="1270" dirty="0">
                <a:latin typeface="Times New Roman" panose="02020603050405020304"/>
                <a:cs typeface="Times New Roman" panose="02020603050405020304"/>
              </a:rPr>
              <a:t>due</a:t>
            </a:r>
            <a:r>
              <a:rPr sz="1270" spc="118"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to </a:t>
            </a:r>
            <a:r>
              <a:rPr sz="1270" spc="-304"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the</a:t>
            </a:r>
            <a:r>
              <a:rPr sz="1270" spc="-32" dirty="0">
                <a:latin typeface="Times New Roman" panose="02020603050405020304"/>
                <a:cs typeface="Times New Roman" panose="02020603050405020304"/>
              </a:rPr>
              <a:t> </a:t>
            </a:r>
            <a:r>
              <a:rPr sz="1270" dirty="0">
                <a:latin typeface="Times New Roman" panose="02020603050405020304"/>
                <a:cs typeface="Times New Roman" panose="02020603050405020304"/>
              </a:rPr>
              <a:t>unstructured</a:t>
            </a:r>
            <a:r>
              <a:rPr sz="1270" spc="-54" dirty="0">
                <a:latin typeface="Times New Roman" panose="02020603050405020304"/>
                <a:cs typeface="Times New Roman" panose="02020603050405020304"/>
              </a:rPr>
              <a:t> </a:t>
            </a:r>
            <a:r>
              <a:rPr sz="1270" dirty="0">
                <a:latin typeface="Times New Roman" panose="02020603050405020304"/>
                <a:cs typeface="Times New Roman" panose="02020603050405020304"/>
              </a:rPr>
              <a:t>form</a:t>
            </a:r>
            <a:endParaRPr sz="1270">
              <a:latin typeface="Times New Roman" panose="02020603050405020304"/>
              <a:cs typeface="Times New Roman" panose="02020603050405020304"/>
            </a:endParaRPr>
          </a:p>
        </p:txBody>
      </p:sp>
      <p:sp>
        <p:nvSpPr>
          <p:cNvPr id="18" name="object 18"/>
          <p:cNvSpPr txBox="1"/>
          <p:nvPr/>
        </p:nvSpPr>
        <p:spPr>
          <a:xfrm>
            <a:off x="5752246" y="5661446"/>
            <a:ext cx="3243585" cy="402505"/>
          </a:xfrm>
          <a:prstGeom prst="rect">
            <a:avLst/>
          </a:prstGeom>
        </p:spPr>
        <p:txBody>
          <a:bodyPr vert="horz" wrap="square" lIns="0" tIns="11516" rIns="0" bIns="0" rtlCol="0">
            <a:spAutoFit/>
          </a:bodyPr>
          <a:lstStyle/>
          <a:p>
            <a:pPr marL="11430" marR="4445">
              <a:spcBef>
                <a:spcPts val="90"/>
              </a:spcBef>
            </a:pPr>
            <a:r>
              <a:rPr sz="1270" spc="-5" dirty="0">
                <a:latin typeface="Times New Roman" panose="02020603050405020304"/>
                <a:cs typeface="Times New Roman" panose="02020603050405020304"/>
              </a:rPr>
              <a:t>Indexing</a:t>
            </a:r>
            <a:r>
              <a:rPr sz="1270" spc="91"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becomes</a:t>
            </a:r>
            <a:r>
              <a:rPr sz="1270" spc="109" dirty="0">
                <a:latin typeface="Times New Roman" panose="02020603050405020304"/>
                <a:cs typeface="Times New Roman" panose="02020603050405020304"/>
              </a:rPr>
              <a:t> </a:t>
            </a:r>
            <a:r>
              <a:rPr sz="1270" spc="-9" dirty="0">
                <a:latin typeface="Times New Roman" panose="02020603050405020304"/>
                <a:cs typeface="Times New Roman" panose="02020603050405020304"/>
              </a:rPr>
              <a:t>difficult</a:t>
            </a:r>
            <a:r>
              <a:rPr sz="1270" spc="109" dirty="0">
                <a:latin typeface="Times New Roman" panose="02020603050405020304"/>
                <a:cs typeface="Times New Roman" panose="02020603050405020304"/>
              </a:rPr>
              <a:t> </a:t>
            </a:r>
            <a:r>
              <a:rPr sz="1270" spc="-9" dirty="0">
                <a:latin typeface="Times New Roman" panose="02020603050405020304"/>
                <a:cs typeface="Times New Roman" panose="02020603050405020304"/>
              </a:rPr>
              <a:t>with</a:t>
            </a:r>
            <a:r>
              <a:rPr sz="1270" spc="109"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increase</a:t>
            </a:r>
            <a:r>
              <a:rPr sz="1270" spc="103"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in</a:t>
            </a:r>
            <a:r>
              <a:rPr sz="1270" spc="109" dirty="0">
                <a:latin typeface="Times New Roman" panose="02020603050405020304"/>
                <a:cs typeface="Times New Roman" panose="02020603050405020304"/>
              </a:rPr>
              <a:t> </a:t>
            </a:r>
            <a:r>
              <a:rPr sz="1270" dirty="0">
                <a:latin typeface="Times New Roman" panose="02020603050405020304"/>
                <a:cs typeface="Times New Roman" panose="02020603050405020304"/>
              </a:rPr>
              <a:t>data. </a:t>
            </a:r>
            <a:r>
              <a:rPr sz="1270" spc="-304" dirty="0">
                <a:latin typeface="Times New Roman" panose="02020603050405020304"/>
                <a:cs typeface="Times New Roman" panose="02020603050405020304"/>
              </a:rPr>
              <a:t> </a:t>
            </a:r>
            <a:r>
              <a:rPr sz="1270" dirty="0">
                <a:latin typeface="Times New Roman" panose="02020603050405020304"/>
                <a:cs typeface="Times New Roman" panose="02020603050405020304"/>
              </a:rPr>
              <a:t>Searching</a:t>
            </a:r>
            <a:r>
              <a:rPr sz="1270" spc="-41" dirty="0">
                <a:latin typeface="Times New Roman" panose="02020603050405020304"/>
                <a:cs typeface="Times New Roman" panose="02020603050405020304"/>
              </a:rPr>
              <a:t> </a:t>
            </a:r>
            <a:r>
              <a:rPr sz="1270" dirty="0">
                <a:latin typeface="Times New Roman" panose="02020603050405020304"/>
                <a:cs typeface="Times New Roman" panose="02020603050405020304"/>
              </a:rPr>
              <a:t>is</a:t>
            </a:r>
            <a:r>
              <a:rPr sz="1270" spc="-9" dirty="0">
                <a:latin typeface="Times New Roman" panose="02020603050405020304"/>
                <a:cs typeface="Times New Roman" panose="02020603050405020304"/>
              </a:rPr>
              <a:t> </a:t>
            </a:r>
            <a:r>
              <a:rPr sz="1270" dirty="0">
                <a:latin typeface="Times New Roman" panose="02020603050405020304"/>
                <a:cs typeface="Times New Roman" panose="02020603050405020304"/>
              </a:rPr>
              <a:t>difficult</a:t>
            </a:r>
            <a:r>
              <a:rPr sz="1270" spc="-54" dirty="0">
                <a:latin typeface="Times New Roman" panose="02020603050405020304"/>
                <a:cs typeface="Times New Roman" panose="02020603050405020304"/>
              </a:rPr>
              <a:t> </a:t>
            </a:r>
            <a:r>
              <a:rPr sz="1270" dirty="0">
                <a:latin typeface="Times New Roman" panose="02020603050405020304"/>
                <a:cs typeface="Times New Roman" panose="02020603050405020304"/>
              </a:rPr>
              <a:t>for</a:t>
            </a:r>
            <a:r>
              <a:rPr sz="1270" spc="-14" dirty="0">
                <a:latin typeface="Times New Roman" panose="02020603050405020304"/>
                <a:cs typeface="Times New Roman" panose="02020603050405020304"/>
              </a:rPr>
              <a:t> </a:t>
            </a:r>
            <a:r>
              <a:rPr sz="1270" dirty="0">
                <a:latin typeface="Times New Roman" panose="02020603050405020304"/>
                <a:cs typeface="Times New Roman" panose="02020603050405020304"/>
              </a:rPr>
              <a:t>non-text</a:t>
            </a:r>
            <a:r>
              <a:rPr sz="1270" spc="-54" dirty="0">
                <a:latin typeface="Times New Roman" panose="02020603050405020304"/>
                <a:cs typeface="Times New Roman" panose="02020603050405020304"/>
              </a:rPr>
              <a:t> </a:t>
            </a:r>
            <a:r>
              <a:rPr sz="1270" dirty="0">
                <a:latin typeface="Times New Roman" panose="02020603050405020304"/>
                <a:cs typeface="Times New Roman" panose="02020603050405020304"/>
              </a:rPr>
              <a:t>data</a:t>
            </a:r>
            <a:endParaRPr sz="1270">
              <a:latin typeface="Times New Roman" panose="02020603050405020304"/>
              <a:cs typeface="Times New Roman" panose="02020603050405020304"/>
            </a:endParaRPr>
          </a:p>
        </p:txBody>
      </p:sp>
      <p:sp>
        <p:nvSpPr>
          <p:cNvPr id="19" name="object 19"/>
          <p:cNvSpPr txBox="1"/>
          <p:nvPr/>
        </p:nvSpPr>
        <p:spPr>
          <a:xfrm>
            <a:off x="3009046" y="3447540"/>
            <a:ext cx="1680239" cy="290807"/>
          </a:xfrm>
          <a:prstGeom prst="rect">
            <a:avLst/>
          </a:prstGeom>
        </p:spPr>
        <p:txBody>
          <a:bodyPr vert="horz" wrap="square" lIns="0" tIns="11516" rIns="0" bIns="0" rtlCol="0">
            <a:spAutoFit/>
          </a:bodyPr>
          <a:lstStyle/>
          <a:p>
            <a:pPr marL="11430">
              <a:spcBef>
                <a:spcPts val="90"/>
              </a:spcBef>
            </a:pPr>
            <a:r>
              <a:rPr sz="1815" b="1" dirty="0">
                <a:latin typeface="Times New Roman" panose="02020603050405020304"/>
                <a:cs typeface="Times New Roman" panose="02020603050405020304"/>
              </a:rPr>
              <a:t>Challenges</a:t>
            </a:r>
            <a:r>
              <a:rPr sz="1815" b="1" spc="-103" dirty="0">
                <a:latin typeface="Times New Roman" panose="02020603050405020304"/>
                <a:cs typeface="Times New Roman" panose="02020603050405020304"/>
              </a:rPr>
              <a:t> </a:t>
            </a:r>
            <a:r>
              <a:rPr sz="1815" b="1" dirty="0">
                <a:latin typeface="Times New Roman" panose="02020603050405020304"/>
                <a:cs typeface="Times New Roman" panose="02020603050405020304"/>
              </a:rPr>
              <a:t>faced</a:t>
            </a:r>
            <a:endParaRPr sz="1815">
              <a:latin typeface="Times New Roman" panose="02020603050405020304"/>
              <a:cs typeface="Times New Roman" panose="02020603050405020304"/>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75256" y="237315"/>
            <a:ext cx="4004819" cy="346464"/>
          </a:xfrm>
          <a:prstGeom prst="rect">
            <a:avLst/>
          </a:prstGeom>
        </p:spPr>
        <p:txBody>
          <a:bodyPr vert="horz" wrap="square" lIns="0" tIns="11516" rIns="0" bIns="0" rtlCol="0">
            <a:spAutoFit/>
          </a:bodyPr>
          <a:lstStyle/>
          <a:p>
            <a:pPr marL="11430">
              <a:spcBef>
                <a:spcPts val="90"/>
              </a:spcBef>
            </a:pPr>
            <a:r>
              <a:rPr sz="2175" dirty="0">
                <a:solidFill>
                  <a:srgbClr val="76933B"/>
                </a:solidFill>
                <a:latin typeface="Times New Roman" panose="02020603050405020304"/>
                <a:cs typeface="Times New Roman" panose="02020603050405020304"/>
              </a:rPr>
              <a:t>How</a:t>
            </a:r>
            <a:r>
              <a:rPr sz="2175" spc="-23" dirty="0">
                <a:solidFill>
                  <a:srgbClr val="76933B"/>
                </a:solidFill>
                <a:latin typeface="Times New Roman" panose="02020603050405020304"/>
                <a:cs typeface="Times New Roman" panose="02020603050405020304"/>
              </a:rPr>
              <a:t> </a:t>
            </a:r>
            <a:r>
              <a:rPr sz="2175" dirty="0">
                <a:solidFill>
                  <a:srgbClr val="76933B"/>
                </a:solidFill>
                <a:latin typeface="Times New Roman" panose="02020603050405020304"/>
                <a:cs typeface="Times New Roman" panose="02020603050405020304"/>
              </a:rPr>
              <a:t>to</a:t>
            </a:r>
            <a:r>
              <a:rPr sz="2175" spc="-5" dirty="0">
                <a:solidFill>
                  <a:srgbClr val="76933B"/>
                </a:solidFill>
                <a:latin typeface="Times New Roman" panose="02020603050405020304"/>
                <a:cs typeface="Times New Roman" panose="02020603050405020304"/>
              </a:rPr>
              <a:t> </a:t>
            </a:r>
            <a:r>
              <a:rPr sz="2175" spc="-14" dirty="0">
                <a:solidFill>
                  <a:srgbClr val="76933B"/>
                </a:solidFill>
                <a:latin typeface="Times New Roman" panose="02020603050405020304"/>
                <a:cs typeface="Times New Roman" panose="02020603050405020304"/>
              </a:rPr>
              <a:t>Store </a:t>
            </a:r>
            <a:r>
              <a:rPr sz="2175" spc="-9" dirty="0">
                <a:solidFill>
                  <a:srgbClr val="76933B"/>
                </a:solidFill>
                <a:latin typeface="Times New Roman" panose="02020603050405020304"/>
                <a:cs typeface="Times New Roman" panose="02020603050405020304"/>
              </a:rPr>
              <a:t>Unstructured</a:t>
            </a:r>
            <a:r>
              <a:rPr sz="2175" spc="5" dirty="0">
                <a:solidFill>
                  <a:srgbClr val="76933B"/>
                </a:solidFill>
                <a:latin typeface="Times New Roman" panose="02020603050405020304"/>
                <a:cs typeface="Times New Roman" panose="02020603050405020304"/>
              </a:rPr>
              <a:t> </a:t>
            </a:r>
            <a:r>
              <a:rPr sz="2175" spc="-5" dirty="0">
                <a:solidFill>
                  <a:srgbClr val="76933B"/>
                </a:solidFill>
                <a:latin typeface="Times New Roman" panose="02020603050405020304"/>
                <a:cs typeface="Times New Roman" panose="02020603050405020304"/>
              </a:rPr>
              <a:t>Data?</a:t>
            </a:r>
            <a:endParaRPr sz="2175" dirty="0">
              <a:latin typeface="Times New Roman" panose="02020603050405020304"/>
              <a:cs typeface="Times New Roman" panose="02020603050405020304"/>
            </a:endParaRPr>
          </a:p>
        </p:txBody>
      </p:sp>
      <p:grpSp>
        <p:nvGrpSpPr>
          <p:cNvPr id="3" name="object 3"/>
          <p:cNvGrpSpPr/>
          <p:nvPr/>
        </p:nvGrpSpPr>
        <p:grpSpPr>
          <a:xfrm>
            <a:off x="2430462" y="1095899"/>
            <a:ext cx="3104238" cy="2330338"/>
            <a:chOff x="1304425" y="1208532"/>
            <a:chExt cx="3423285" cy="2569845"/>
          </a:xfrm>
        </p:grpSpPr>
        <p:sp>
          <p:nvSpPr>
            <p:cNvPr id="4" name="object 4"/>
            <p:cNvSpPr/>
            <p:nvPr/>
          </p:nvSpPr>
          <p:spPr>
            <a:xfrm>
              <a:off x="3392297" y="2244864"/>
              <a:ext cx="923925" cy="1426845"/>
            </a:xfrm>
            <a:custGeom>
              <a:avLst/>
              <a:gdLst/>
              <a:ahLst/>
              <a:cxnLst/>
              <a:rect l="l" t="t" r="r" b="b"/>
              <a:pathLst>
                <a:path w="923925" h="1426845">
                  <a:moveTo>
                    <a:pt x="390144" y="7620"/>
                  </a:moveTo>
                  <a:lnTo>
                    <a:pt x="365760" y="0"/>
                  </a:lnTo>
                  <a:lnTo>
                    <a:pt x="0" y="1286256"/>
                  </a:lnTo>
                  <a:lnTo>
                    <a:pt x="24384" y="1292352"/>
                  </a:lnTo>
                  <a:lnTo>
                    <a:pt x="390144" y="7620"/>
                  </a:lnTo>
                  <a:close/>
                </a:path>
                <a:path w="923925" h="1426845">
                  <a:moveTo>
                    <a:pt x="923544" y="1040892"/>
                  </a:moveTo>
                  <a:lnTo>
                    <a:pt x="908304" y="1021080"/>
                  </a:lnTo>
                  <a:lnTo>
                    <a:pt x="413004" y="1406652"/>
                  </a:lnTo>
                  <a:lnTo>
                    <a:pt x="428244" y="1426464"/>
                  </a:lnTo>
                  <a:lnTo>
                    <a:pt x="923544" y="1040892"/>
                  </a:lnTo>
                  <a:close/>
                </a:path>
              </a:pathLst>
            </a:custGeom>
            <a:solidFill>
              <a:srgbClr val="39879C"/>
            </a:solidFill>
          </p:spPr>
          <p:txBody>
            <a:bodyPr wrap="square" lIns="0" tIns="0" rIns="0" bIns="0" rtlCol="0"/>
            <a:lstStyle/>
            <a:p>
              <a:endParaRPr sz="1630"/>
            </a:p>
          </p:txBody>
        </p:sp>
        <p:sp>
          <p:nvSpPr>
            <p:cNvPr id="5" name="object 5"/>
            <p:cNvSpPr/>
            <p:nvPr/>
          </p:nvSpPr>
          <p:spPr>
            <a:xfrm>
              <a:off x="1392333" y="3396996"/>
              <a:ext cx="2016760" cy="374650"/>
            </a:xfrm>
            <a:custGeom>
              <a:avLst/>
              <a:gdLst/>
              <a:ahLst/>
              <a:cxnLst/>
              <a:rect l="l" t="t" r="r" b="b"/>
              <a:pathLst>
                <a:path w="2016760" h="374650">
                  <a:moveTo>
                    <a:pt x="2807" y="313143"/>
                  </a:moveTo>
                  <a:lnTo>
                    <a:pt x="0" y="315709"/>
                  </a:lnTo>
                  <a:lnTo>
                    <a:pt x="483" y="315467"/>
                  </a:lnTo>
                  <a:lnTo>
                    <a:pt x="2807" y="313143"/>
                  </a:lnTo>
                  <a:close/>
                </a:path>
                <a:path w="2016760" h="374650">
                  <a:moveTo>
                    <a:pt x="18871" y="298604"/>
                  </a:moveTo>
                  <a:lnTo>
                    <a:pt x="17247" y="299947"/>
                  </a:lnTo>
                  <a:lnTo>
                    <a:pt x="16571" y="300565"/>
                  </a:lnTo>
                  <a:lnTo>
                    <a:pt x="17247" y="300227"/>
                  </a:lnTo>
                  <a:lnTo>
                    <a:pt x="18871" y="298604"/>
                  </a:lnTo>
                  <a:close/>
                </a:path>
                <a:path w="2016760" h="374650">
                  <a:moveTo>
                    <a:pt x="27528" y="291470"/>
                  </a:moveTo>
                  <a:lnTo>
                    <a:pt x="25774" y="292916"/>
                  </a:lnTo>
                  <a:lnTo>
                    <a:pt x="26391" y="292607"/>
                  </a:lnTo>
                  <a:lnTo>
                    <a:pt x="27528" y="291470"/>
                  </a:lnTo>
                  <a:close/>
                </a:path>
                <a:path w="2016760" h="374650">
                  <a:moveTo>
                    <a:pt x="36186" y="284337"/>
                  </a:moveTo>
                  <a:lnTo>
                    <a:pt x="35182" y="285164"/>
                  </a:lnTo>
                  <a:lnTo>
                    <a:pt x="35535" y="284987"/>
                  </a:lnTo>
                  <a:lnTo>
                    <a:pt x="36186" y="284337"/>
                  </a:lnTo>
                  <a:close/>
                </a:path>
                <a:path w="2016760" h="374650">
                  <a:moveTo>
                    <a:pt x="44843" y="277203"/>
                  </a:moveTo>
                  <a:lnTo>
                    <a:pt x="42238" y="279350"/>
                  </a:lnTo>
                  <a:lnTo>
                    <a:pt x="43155" y="278891"/>
                  </a:lnTo>
                  <a:lnTo>
                    <a:pt x="44843" y="277203"/>
                  </a:lnTo>
                  <a:close/>
                </a:path>
                <a:path w="2016760" h="374650">
                  <a:moveTo>
                    <a:pt x="92098" y="242140"/>
                  </a:moveTo>
                  <a:lnTo>
                    <a:pt x="91603" y="242476"/>
                  </a:lnTo>
                  <a:lnTo>
                    <a:pt x="91923" y="242315"/>
                  </a:lnTo>
                  <a:lnTo>
                    <a:pt x="92098" y="242140"/>
                  </a:lnTo>
                  <a:close/>
                </a:path>
                <a:path w="2016760" h="374650">
                  <a:moveTo>
                    <a:pt x="96811" y="238952"/>
                  </a:moveTo>
                  <a:lnTo>
                    <a:pt x="95917" y="239556"/>
                  </a:lnTo>
                  <a:lnTo>
                    <a:pt x="96495" y="239267"/>
                  </a:lnTo>
                  <a:lnTo>
                    <a:pt x="96811" y="238952"/>
                  </a:lnTo>
                  <a:close/>
                </a:path>
                <a:path w="2016760" h="374650">
                  <a:moveTo>
                    <a:pt x="101524" y="235763"/>
                  </a:moveTo>
                  <a:lnTo>
                    <a:pt x="100232" y="236637"/>
                  </a:lnTo>
                  <a:lnTo>
                    <a:pt x="101067" y="236219"/>
                  </a:lnTo>
                  <a:lnTo>
                    <a:pt x="101524" y="235763"/>
                  </a:lnTo>
                  <a:close/>
                </a:path>
                <a:path w="2016760" h="374650">
                  <a:moveTo>
                    <a:pt x="136223" y="213253"/>
                  </a:moveTo>
                  <a:lnTo>
                    <a:pt x="135758" y="213538"/>
                  </a:lnTo>
                  <a:lnTo>
                    <a:pt x="136116" y="213359"/>
                  </a:lnTo>
                  <a:close/>
                </a:path>
                <a:path w="2016760" h="374650">
                  <a:moveTo>
                    <a:pt x="156005" y="201090"/>
                  </a:moveTo>
                  <a:lnTo>
                    <a:pt x="155669" y="201297"/>
                  </a:lnTo>
                  <a:lnTo>
                    <a:pt x="155928" y="201167"/>
                  </a:lnTo>
                  <a:close/>
                </a:path>
                <a:path w="2016760" h="374650">
                  <a:moveTo>
                    <a:pt x="166748" y="194920"/>
                  </a:moveTo>
                  <a:lnTo>
                    <a:pt x="165462" y="195638"/>
                  </a:lnTo>
                  <a:lnTo>
                    <a:pt x="166596" y="195071"/>
                  </a:lnTo>
                  <a:lnTo>
                    <a:pt x="166748" y="194920"/>
                  </a:lnTo>
                  <a:close/>
                </a:path>
                <a:path w="2016760" h="374650">
                  <a:moveTo>
                    <a:pt x="180569" y="187195"/>
                  </a:moveTo>
                  <a:lnTo>
                    <a:pt x="178392" y="188412"/>
                  </a:lnTo>
                  <a:lnTo>
                    <a:pt x="180312" y="187451"/>
                  </a:lnTo>
                  <a:lnTo>
                    <a:pt x="180569" y="187195"/>
                  </a:lnTo>
                  <a:close/>
                </a:path>
                <a:path w="2016760" h="374650">
                  <a:moveTo>
                    <a:pt x="194390" y="179469"/>
                  </a:moveTo>
                  <a:lnTo>
                    <a:pt x="191321" y="181185"/>
                  </a:lnTo>
                  <a:lnTo>
                    <a:pt x="194028" y="179831"/>
                  </a:lnTo>
                  <a:lnTo>
                    <a:pt x="194390" y="179469"/>
                  </a:lnTo>
                  <a:close/>
                </a:path>
                <a:path w="2016760" h="374650">
                  <a:moveTo>
                    <a:pt x="242327" y="154920"/>
                  </a:moveTo>
                  <a:lnTo>
                    <a:pt x="241355" y="155368"/>
                  </a:lnTo>
                  <a:lnTo>
                    <a:pt x="236525" y="157821"/>
                  </a:lnTo>
                  <a:lnTo>
                    <a:pt x="242327" y="154920"/>
                  </a:lnTo>
                  <a:close/>
                </a:path>
                <a:path w="2016760" h="374650">
                  <a:moveTo>
                    <a:pt x="261774" y="145958"/>
                  </a:moveTo>
                  <a:lnTo>
                    <a:pt x="260872" y="146374"/>
                  </a:lnTo>
                  <a:lnTo>
                    <a:pt x="261084" y="146303"/>
                  </a:lnTo>
                  <a:lnTo>
                    <a:pt x="261774" y="145958"/>
                  </a:lnTo>
                  <a:close/>
                </a:path>
                <a:path w="2016760" h="374650">
                  <a:moveTo>
                    <a:pt x="292493" y="132123"/>
                  </a:moveTo>
                  <a:lnTo>
                    <a:pt x="290644" y="132894"/>
                  </a:lnTo>
                  <a:lnTo>
                    <a:pt x="291564" y="132587"/>
                  </a:lnTo>
                  <a:lnTo>
                    <a:pt x="292493" y="132123"/>
                  </a:lnTo>
                  <a:close/>
                </a:path>
                <a:path w="2016760" h="374650">
                  <a:moveTo>
                    <a:pt x="310866" y="124461"/>
                  </a:moveTo>
                  <a:lnTo>
                    <a:pt x="308848" y="125302"/>
                  </a:lnTo>
                  <a:lnTo>
                    <a:pt x="309852" y="124967"/>
                  </a:lnTo>
                  <a:lnTo>
                    <a:pt x="310866" y="124461"/>
                  </a:lnTo>
                  <a:close/>
                </a:path>
                <a:path w="2016760" h="374650">
                  <a:moveTo>
                    <a:pt x="329238" y="116798"/>
                  </a:moveTo>
                  <a:lnTo>
                    <a:pt x="327053" y="117710"/>
                  </a:lnTo>
                  <a:lnTo>
                    <a:pt x="328140" y="117347"/>
                  </a:lnTo>
                  <a:lnTo>
                    <a:pt x="329238" y="116798"/>
                  </a:lnTo>
                  <a:close/>
                </a:path>
                <a:path w="2016760" h="374650">
                  <a:moveTo>
                    <a:pt x="348144" y="109631"/>
                  </a:moveTo>
                  <a:lnTo>
                    <a:pt x="347395" y="109913"/>
                  </a:lnTo>
                  <a:lnTo>
                    <a:pt x="347952" y="109727"/>
                  </a:lnTo>
                  <a:lnTo>
                    <a:pt x="348144" y="109631"/>
                  </a:lnTo>
                  <a:close/>
                </a:path>
                <a:path w="2016760" h="374650">
                  <a:moveTo>
                    <a:pt x="360437" y="105009"/>
                  </a:moveTo>
                  <a:lnTo>
                    <a:pt x="359294" y="105439"/>
                  </a:lnTo>
                  <a:lnTo>
                    <a:pt x="360144" y="105155"/>
                  </a:lnTo>
                  <a:lnTo>
                    <a:pt x="360437" y="105009"/>
                  </a:lnTo>
                  <a:close/>
                </a:path>
                <a:path w="2016760" h="374650">
                  <a:moveTo>
                    <a:pt x="372730" y="100386"/>
                  </a:moveTo>
                  <a:lnTo>
                    <a:pt x="371192" y="100965"/>
                  </a:lnTo>
                  <a:lnTo>
                    <a:pt x="372336" y="100583"/>
                  </a:lnTo>
                  <a:lnTo>
                    <a:pt x="372730" y="100386"/>
                  </a:lnTo>
                  <a:close/>
                </a:path>
                <a:path w="2016760" h="374650">
                  <a:moveTo>
                    <a:pt x="488915" y="63755"/>
                  </a:moveTo>
                  <a:lnTo>
                    <a:pt x="484795" y="64848"/>
                  </a:lnTo>
                  <a:lnTo>
                    <a:pt x="488160" y="64007"/>
                  </a:lnTo>
                  <a:lnTo>
                    <a:pt x="488915" y="63755"/>
                  </a:lnTo>
                  <a:close/>
                </a:path>
                <a:path w="2016760" h="374650">
                  <a:moveTo>
                    <a:pt x="511307" y="57816"/>
                  </a:moveTo>
                  <a:lnTo>
                    <a:pt x="509742" y="58231"/>
                  </a:lnTo>
                  <a:lnTo>
                    <a:pt x="511020" y="57911"/>
                  </a:lnTo>
                  <a:lnTo>
                    <a:pt x="511307" y="57816"/>
                  </a:lnTo>
                  <a:close/>
                </a:path>
                <a:path w="2016760" h="374650">
                  <a:moveTo>
                    <a:pt x="542328" y="50084"/>
                  </a:moveTo>
                  <a:lnTo>
                    <a:pt x="541009" y="50389"/>
                  </a:lnTo>
                  <a:lnTo>
                    <a:pt x="541500" y="50291"/>
                  </a:lnTo>
                  <a:lnTo>
                    <a:pt x="542328" y="50084"/>
                  </a:lnTo>
                  <a:close/>
                </a:path>
                <a:path w="2016760" h="374650">
                  <a:moveTo>
                    <a:pt x="562796" y="45348"/>
                  </a:moveTo>
                  <a:lnTo>
                    <a:pt x="560432" y="45895"/>
                  </a:lnTo>
                  <a:lnTo>
                    <a:pt x="561312" y="45719"/>
                  </a:lnTo>
                  <a:lnTo>
                    <a:pt x="562796" y="45348"/>
                  </a:lnTo>
                  <a:close/>
                </a:path>
                <a:path w="2016760" h="374650">
                  <a:moveTo>
                    <a:pt x="590177" y="39337"/>
                  </a:moveTo>
                  <a:lnTo>
                    <a:pt x="580299" y="41298"/>
                  </a:lnTo>
                  <a:lnTo>
                    <a:pt x="579856" y="41401"/>
                  </a:lnTo>
                  <a:lnTo>
                    <a:pt x="590177" y="39337"/>
                  </a:lnTo>
                  <a:close/>
                </a:path>
                <a:path w="2016760" h="374650">
                  <a:moveTo>
                    <a:pt x="708737" y="18780"/>
                  </a:moveTo>
                  <a:lnTo>
                    <a:pt x="696457" y="20444"/>
                  </a:lnTo>
                  <a:lnTo>
                    <a:pt x="701520" y="19811"/>
                  </a:lnTo>
                  <a:lnTo>
                    <a:pt x="708737" y="18780"/>
                  </a:lnTo>
                  <a:close/>
                </a:path>
                <a:path w="2016760" h="374650">
                  <a:moveTo>
                    <a:pt x="738305" y="14774"/>
                  </a:moveTo>
                  <a:lnTo>
                    <a:pt x="714610" y="17984"/>
                  </a:lnTo>
                  <a:lnTo>
                    <a:pt x="724380" y="16763"/>
                  </a:lnTo>
                  <a:lnTo>
                    <a:pt x="738305" y="14774"/>
                  </a:lnTo>
                  <a:close/>
                </a:path>
                <a:path w="2016760" h="374650">
                  <a:moveTo>
                    <a:pt x="804522" y="7682"/>
                  </a:moveTo>
                  <a:lnTo>
                    <a:pt x="802369" y="7843"/>
                  </a:lnTo>
                  <a:lnTo>
                    <a:pt x="791110" y="9023"/>
                  </a:lnTo>
                  <a:lnTo>
                    <a:pt x="804522" y="7682"/>
                  </a:lnTo>
                  <a:close/>
                </a:path>
                <a:path w="2016760" h="374650">
                  <a:moveTo>
                    <a:pt x="870304" y="3071"/>
                  </a:moveTo>
                  <a:lnTo>
                    <a:pt x="860382" y="3514"/>
                  </a:lnTo>
                  <a:lnTo>
                    <a:pt x="834562" y="5441"/>
                  </a:lnTo>
                  <a:lnTo>
                    <a:pt x="846300" y="4571"/>
                  </a:lnTo>
                  <a:lnTo>
                    <a:pt x="870304" y="3071"/>
                  </a:lnTo>
                  <a:close/>
                </a:path>
                <a:path w="2016760" h="374650">
                  <a:moveTo>
                    <a:pt x="1052985" y="1523"/>
                  </a:moveTo>
                  <a:lnTo>
                    <a:pt x="1038669" y="885"/>
                  </a:lnTo>
                  <a:lnTo>
                    <a:pt x="978888" y="0"/>
                  </a:lnTo>
                  <a:lnTo>
                    <a:pt x="919246" y="885"/>
                  </a:lnTo>
                  <a:lnTo>
                    <a:pt x="904962" y="1523"/>
                  </a:lnTo>
                  <a:lnTo>
                    <a:pt x="1052985" y="1523"/>
                  </a:lnTo>
                  <a:close/>
                </a:path>
                <a:path w="2016760" h="374650">
                  <a:moveTo>
                    <a:pt x="1107571" y="4252"/>
                  </a:moveTo>
                  <a:lnTo>
                    <a:pt x="1097663" y="3514"/>
                  </a:lnTo>
                  <a:lnTo>
                    <a:pt x="1082435" y="2835"/>
                  </a:lnTo>
                  <a:lnTo>
                    <a:pt x="1087092" y="3047"/>
                  </a:lnTo>
                  <a:lnTo>
                    <a:pt x="1107571" y="4252"/>
                  </a:lnTo>
                  <a:close/>
                </a:path>
                <a:path w="2016760" h="374650">
                  <a:moveTo>
                    <a:pt x="1250579" y="18911"/>
                  </a:moveTo>
                  <a:lnTo>
                    <a:pt x="1238880" y="17329"/>
                  </a:lnTo>
                  <a:lnTo>
                    <a:pt x="1245588" y="18287"/>
                  </a:lnTo>
                  <a:lnTo>
                    <a:pt x="1250579" y="18911"/>
                  </a:lnTo>
                  <a:close/>
                </a:path>
                <a:path w="2016760" h="374650">
                  <a:moveTo>
                    <a:pt x="1325771" y="30889"/>
                  </a:moveTo>
                  <a:lnTo>
                    <a:pt x="1324310" y="30599"/>
                  </a:lnTo>
                  <a:lnTo>
                    <a:pt x="1269193" y="21428"/>
                  </a:lnTo>
                  <a:lnTo>
                    <a:pt x="1267461" y="21194"/>
                  </a:lnTo>
                  <a:lnTo>
                    <a:pt x="1269193" y="21459"/>
                  </a:lnTo>
                  <a:lnTo>
                    <a:pt x="1325771" y="30889"/>
                  </a:lnTo>
                  <a:close/>
                </a:path>
                <a:path w="2016760" h="374650">
                  <a:moveTo>
                    <a:pt x="1596390" y="104233"/>
                  </a:moveTo>
                  <a:lnTo>
                    <a:pt x="1593971" y="103325"/>
                  </a:lnTo>
                  <a:lnTo>
                    <a:pt x="1594584" y="103631"/>
                  </a:lnTo>
                  <a:lnTo>
                    <a:pt x="1596390" y="104233"/>
                  </a:lnTo>
                  <a:close/>
                </a:path>
                <a:path w="2016760" h="374650">
                  <a:moveTo>
                    <a:pt x="1608421" y="108751"/>
                  </a:moveTo>
                  <a:lnTo>
                    <a:pt x="1606218" y="107924"/>
                  </a:lnTo>
                  <a:lnTo>
                    <a:pt x="1606776" y="108203"/>
                  </a:lnTo>
                  <a:lnTo>
                    <a:pt x="1608421" y="108751"/>
                  </a:lnTo>
                  <a:close/>
                </a:path>
                <a:path w="2016760" h="374650">
                  <a:moveTo>
                    <a:pt x="1620452" y="113270"/>
                  </a:moveTo>
                  <a:lnTo>
                    <a:pt x="1618465" y="112524"/>
                  </a:lnTo>
                  <a:lnTo>
                    <a:pt x="1618968" y="112775"/>
                  </a:lnTo>
                  <a:lnTo>
                    <a:pt x="1620452" y="113270"/>
                  </a:lnTo>
                  <a:close/>
                </a:path>
                <a:path w="2016760" h="374650">
                  <a:moveTo>
                    <a:pt x="1642620" y="122183"/>
                  </a:moveTo>
                  <a:lnTo>
                    <a:pt x="1641038" y="121524"/>
                  </a:lnTo>
                  <a:lnTo>
                    <a:pt x="1641828" y="121919"/>
                  </a:lnTo>
                  <a:lnTo>
                    <a:pt x="1642620" y="122183"/>
                  </a:lnTo>
                  <a:close/>
                </a:path>
                <a:path w="2016760" h="374650">
                  <a:moveTo>
                    <a:pt x="1660931" y="129811"/>
                  </a:moveTo>
                  <a:lnTo>
                    <a:pt x="1659303" y="129133"/>
                  </a:lnTo>
                  <a:lnTo>
                    <a:pt x="1660116" y="129539"/>
                  </a:lnTo>
                  <a:lnTo>
                    <a:pt x="1660931" y="129811"/>
                  </a:lnTo>
                  <a:close/>
                </a:path>
                <a:path w="2016760" h="374650">
                  <a:moveTo>
                    <a:pt x="1685372" y="140498"/>
                  </a:moveTo>
                  <a:lnTo>
                    <a:pt x="1681712" y="138813"/>
                  </a:lnTo>
                  <a:lnTo>
                    <a:pt x="1684500" y="140207"/>
                  </a:lnTo>
                  <a:lnTo>
                    <a:pt x="1685372" y="140498"/>
                  </a:lnTo>
                  <a:close/>
                </a:path>
                <a:path w="2016760" h="374650">
                  <a:moveTo>
                    <a:pt x="1765882" y="180136"/>
                  </a:moveTo>
                  <a:lnTo>
                    <a:pt x="1761740" y="177823"/>
                  </a:lnTo>
                  <a:lnTo>
                    <a:pt x="1762224" y="178307"/>
                  </a:lnTo>
                  <a:lnTo>
                    <a:pt x="1765882" y="180136"/>
                  </a:lnTo>
                  <a:close/>
                </a:path>
                <a:path w="2016760" h="374650">
                  <a:moveTo>
                    <a:pt x="1778929" y="187422"/>
                  </a:moveTo>
                  <a:lnTo>
                    <a:pt x="1775545" y="185532"/>
                  </a:lnTo>
                  <a:lnTo>
                    <a:pt x="1775940" y="185927"/>
                  </a:lnTo>
                  <a:lnTo>
                    <a:pt x="1778929" y="187422"/>
                  </a:lnTo>
                  <a:close/>
                </a:path>
                <a:path w="2016760" h="374650">
                  <a:moveTo>
                    <a:pt x="1791976" y="194707"/>
                  </a:moveTo>
                  <a:lnTo>
                    <a:pt x="1789349" y="193240"/>
                  </a:lnTo>
                  <a:lnTo>
                    <a:pt x="1789656" y="193547"/>
                  </a:lnTo>
                  <a:lnTo>
                    <a:pt x="1791976" y="194707"/>
                  </a:lnTo>
                  <a:close/>
                </a:path>
                <a:path w="2016760" h="374650">
                  <a:moveTo>
                    <a:pt x="1802633" y="200797"/>
                  </a:moveTo>
                  <a:lnTo>
                    <a:pt x="1800134" y="199263"/>
                  </a:lnTo>
                  <a:lnTo>
                    <a:pt x="1799703" y="199022"/>
                  </a:lnTo>
                  <a:lnTo>
                    <a:pt x="1800324" y="199643"/>
                  </a:lnTo>
                  <a:lnTo>
                    <a:pt x="1802633" y="200797"/>
                  </a:lnTo>
                  <a:close/>
                </a:path>
                <a:path w="2016760" h="374650">
                  <a:moveTo>
                    <a:pt x="1809301" y="204893"/>
                  </a:moveTo>
                  <a:lnTo>
                    <a:pt x="1807542" y="203813"/>
                  </a:lnTo>
                  <a:lnTo>
                    <a:pt x="1807944" y="204215"/>
                  </a:lnTo>
                  <a:lnTo>
                    <a:pt x="1809301" y="204893"/>
                  </a:lnTo>
                  <a:close/>
                </a:path>
                <a:path w="2016760" h="374650">
                  <a:moveTo>
                    <a:pt x="1815969" y="208989"/>
                  </a:moveTo>
                  <a:lnTo>
                    <a:pt x="1815444" y="208667"/>
                  </a:lnTo>
                  <a:lnTo>
                    <a:pt x="1815969" y="208989"/>
                  </a:lnTo>
                  <a:close/>
                </a:path>
                <a:path w="2016760" h="374650">
                  <a:moveTo>
                    <a:pt x="1829305" y="217181"/>
                  </a:moveTo>
                  <a:lnTo>
                    <a:pt x="1827297" y="215948"/>
                  </a:lnTo>
                  <a:lnTo>
                    <a:pt x="1827756" y="216407"/>
                  </a:lnTo>
                  <a:lnTo>
                    <a:pt x="1829305" y="217181"/>
                  </a:lnTo>
                  <a:close/>
                </a:path>
                <a:path w="2016760" h="374650">
                  <a:moveTo>
                    <a:pt x="1835973" y="221278"/>
                  </a:moveTo>
                  <a:lnTo>
                    <a:pt x="1835199" y="220802"/>
                  </a:lnTo>
                  <a:lnTo>
                    <a:pt x="1835376" y="220979"/>
                  </a:lnTo>
                  <a:lnTo>
                    <a:pt x="1835973" y="221278"/>
                  </a:lnTo>
                  <a:close/>
                </a:path>
                <a:path w="2016760" h="374650">
                  <a:moveTo>
                    <a:pt x="1841216" y="224661"/>
                  </a:moveTo>
                  <a:lnTo>
                    <a:pt x="1839259" y="223338"/>
                  </a:lnTo>
                  <a:lnTo>
                    <a:pt x="1839948" y="224027"/>
                  </a:lnTo>
                  <a:lnTo>
                    <a:pt x="1841216" y="224661"/>
                  </a:lnTo>
                  <a:close/>
                </a:path>
                <a:path w="2016760" h="374650">
                  <a:moveTo>
                    <a:pt x="1845544" y="227587"/>
                  </a:moveTo>
                  <a:lnTo>
                    <a:pt x="1843964" y="226519"/>
                  </a:lnTo>
                  <a:lnTo>
                    <a:pt x="1844520" y="227075"/>
                  </a:lnTo>
                  <a:lnTo>
                    <a:pt x="1845544" y="227587"/>
                  </a:lnTo>
                  <a:close/>
                </a:path>
                <a:path w="2016760" h="374650">
                  <a:moveTo>
                    <a:pt x="1849872" y="230513"/>
                  </a:moveTo>
                  <a:lnTo>
                    <a:pt x="1848669" y="229700"/>
                  </a:lnTo>
                  <a:lnTo>
                    <a:pt x="1849092" y="230123"/>
                  </a:lnTo>
                  <a:lnTo>
                    <a:pt x="1849872" y="230513"/>
                  </a:lnTo>
                  <a:close/>
                </a:path>
                <a:path w="2016760" h="374650">
                  <a:moveTo>
                    <a:pt x="1854200" y="233439"/>
                  </a:moveTo>
                  <a:lnTo>
                    <a:pt x="1853373" y="232880"/>
                  </a:lnTo>
                  <a:lnTo>
                    <a:pt x="1853664" y="233171"/>
                  </a:lnTo>
                  <a:lnTo>
                    <a:pt x="1854200" y="233439"/>
                  </a:lnTo>
                  <a:close/>
                </a:path>
                <a:path w="2016760" h="374650">
                  <a:moveTo>
                    <a:pt x="1858528" y="236365"/>
                  </a:moveTo>
                  <a:lnTo>
                    <a:pt x="1858078" y="236061"/>
                  </a:lnTo>
                  <a:lnTo>
                    <a:pt x="1858236" y="236219"/>
                  </a:lnTo>
                  <a:lnTo>
                    <a:pt x="1858528" y="236365"/>
                  </a:lnTo>
                  <a:close/>
                </a:path>
                <a:path w="2016760" h="374650">
                  <a:moveTo>
                    <a:pt x="1878732" y="250277"/>
                  </a:moveTo>
                  <a:lnTo>
                    <a:pt x="1877390" y="249277"/>
                  </a:lnTo>
                  <a:lnTo>
                    <a:pt x="1878048" y="249935"/>
                  </a:lnTo>
                  <a:lnTo>
                    <a:pt x="1878732" y="250277"/>
                  </a:lnTo>
                  <a:close/>
                </a:path>
                <a:path w="2016760" h="374650">
                  <a:moveTo>
                    <a:pt x="1884948" y="254909"/>
                  </a:moveTo>
                  <a:lnTo>
                    <a:pt x="1883371" y="253734"/>
                  </a:lnTo>
                  <a:lnTo>
                    <a:pt x="1884144" y="254507"/>
                  </a:lnTo>
                  <a:lnTo>
                    <a:pt x="1884948" y="254909"/>
                  </a:lnTo>
                  <a:close/>
                </a:path>
                <a:path w="2016760" h="374650">
                  <a:moveTo>
                    <a:pt x="1891165" y="259541"/>
                  </a:moveTo>
                  <a:lnTo>
                    <a:pt x="1889351" y="258190"/>
                  </a:lnTo>
                  <a:lnTo>
                    <a:pt x="1890240" y="259079"/>
                  </a:lnTo>
                  <a:lnTo>
                    <a:pt x="1891165" y="259541"/>
                  </a:lnTo>
                  <a:close/>
                </a:path>
                <a:path w="2016760" h="374650">
                  <a:moveTo>
                    <a:pt x="1897381" y="264174"/>
                  </a:moveTo>
                  <a:lnTo>
                    <a:pt x="1895331" y="262646"/>
                  </a:lnTo>
                  <a:lnTo>
                    <a:pt x="1896336" y="263651"/>
                  </a:lnTo>
                  <a:lnTo>
                    <a:pt x="1897381" y="264174"/>
                  </a:lnTo>
                  <a:close/>
                </a:path>
                <a:path w="2016760" h="374650">
                  <a:moveTo>
                    <a:pt x="1903597" y="268806"/>
                  </a:moveTo>
                  <a:lnTo>
                    <a:pt x="1901311" y="267102"/>
                  </a:lnTo>
                  <a:lnTo>
                    <a:pt x="1902432" y="268223"/>
                  </a:lnTo>
                  <a:lnTo>
                    <a:pt x="1903597" y="268806"/>
                  </a:lnTo>
                  <a:close/>
                </a:path>
                <a:path w="2016760" h="374650">
                  <a:moveTo>
                    <a:pt x="1909748" y="273405"/>
                  </a:moveTo>
                  <a:lnTo>
                    <a:pt x="1907292" y="271559"/>
                  </a:lnTo>
                  <a:lnTo>
                    <a:pt x="1908528" y="272795"/>
                  </a:lnTo>
                  <a:lnTo>
                    <a:pt x="1909748" y="273405"/>
                  </a:lnTo>
                  <a:close/>
                </a:path>
                <a:path w="2016760" h="374650">
                  <a:moveTo>
                    <a:pt x="1916816" y="279225"/>
                  </a:moveTo>
                  <a:lnTo>
                    <a:pt x="1914925" y="277668"/>
                  </a:lnTo>
                  <a:lnTo>
                    <a:pt x="1916148" y="278891"/>
                  </a:lnTo>
                  <a:lnTo>
                    <a:pt x="1916816" y="279225"/>
                  </a:lnTo>
                  <a:close/>
                </a:path>
                <a:path w="2016760" h="374650">
                  <a:moveTo>
                    <a:pt x="1926241" y="286985"/>
                  </a:moveTo>
                  <a:lnTo>
                    <a:pt x="1923555" y="284774"/>
                  </a:lnTo>
                  <a:lnTo>
                    <a:pt x="1925292" y="286511"/>
                  </a:lnTo>
                  <a:lnTo>
                    <a:pt x="1926241" y="286985"/>
                  </a:lnTo>
                  <a:close/>
                </a:path>
                <a:path w="2016760" h="374650">
                  <a:moveTo>
                    <a:pt x="1935665" y="294746"/>
                  </a:moveTo>
                  <a:lnTo>
                    <a:pt x="1932185" y="291880"/>
                  </a:lnTo>
                  <a:lnTo>
                    <a:pt x="1934436" y="294131"/>
                  </a:lnTo>
                  <a:lnTo>
                    <a:pt x="1935665" y="294746"/>
                  </a:lnTo>
                  <a:close/>
                </a:path>
                <a:path w="2016760" h="374650">
                  <a:moveTo>
                    <a:pt x="1946242" y="303844"/>
                  </a:moveTo>
                  <a:lnTo>
                    <a:pt x="1941911" y="299888"/>
                  </a:lnTo>
                  <a:lnTo>
                    <a:pt x="1940816" y="298987"/>
                  </a:lnTo>
                  <a:lnTo>
                    <a:pt x="1945104" y="303275"/>
                  </a:lnTo>
                  <a:lnTo>
                    <a:pt x="1946242" y="303844"/>
                  </a:lnTo>
                  <a:close/>
                </a:path>
                <a:path w="2016760" h="374650">
                  <a:moveTo>
                    <a:pt x="1962836" y="318999"/>
                  </a:moveTo>
                  <a:lnTo>
                    <a:pt x="1957256" y="313903"/>
                  </a:lnTo>
                  <a:lnTo>
                    <a:pt x="1961868" y="318515"/>
                  </a:lnTo>
                  <a:lnTo>
                    <a:pt x="1962836" y="318999"/>
                  </a:lnTo>
                  <a:close/>
                </a:path>
                <a:path w="2016760" h="374650">
                  <a:moveTo>
                    <a:pt x="2005515" y="362162"/>
                  </a:moveTo>
                  <a:lnTo>
                    <a:pt x="2001492" y="357564"/>
                  </a:lnTo>
                  <a:lnTo>
                    <a:pt x="2001492" y="359663"/>
                  </a:lnTo>
                  <a:lnTo>
                    <a:pt x="2003016" y="359663"/>
                  </a:lnTo>
                  <a:lnTo>
                    <a:pt x="2005515" y="362162"/>
                  </a:lnTo>
                  <a:close/>
                </a:path>
                <a:path w="2016760" h="374650">
                  <a:moveTo>
                    <a:pt x="2016173" y="374344"/>
                  </a:moveTo>
                  <a:lnTo>
                    <a:pt x="2013684" y="371499"/>
                  </a:lnTo>
                  <a:lnTo>
                    <a:pt x="2013684" y="373379"/>
                  </a:lnTo>
                  <a:lnTo>
                    <a:pt x="2015208" y="373379"/>
                  </a:lnTo>
                  <a:lnTo>
                    <a:pt x="2016173" y="374344"/>
                  </a:lnTo>
                  <a:close/>
                </a:path>
              </a:pathLst>
            </a:custGeom>
            <a:solidFill>
              <a:srgbClr val="FFFFFF"/>
            </a:solidFill>
          </p:spPr>
          <p:txBody>
            <a:bodyPr wrap="square" lIns="0" tIns="0" rIns="0" bIns="0" rtlCol="0"/>
            <a:lstStyle/>
            <a:p>
              <a:endParaRPr sz="1630"/>
            </a:p>
          </p:txBody>
        </p:sp>
        <p:sp>
          <p:nvSpPr>
            <p:cNvPr id="6" name="object 6"/>
            <p:cNvSpPr/>
            <p:nvPr/>
          </p:nvSpPr>
          <p:spPr>
            <a:xfrm>
              <a:off x="1305590" y="3378708"/>
              <a:ext cx="2120900" cy="398145"/>
            </a:xfrm>
            <a:custGeom>
              <a:avLst/>
              <a:gdLst/>
              <a:ahLst/>
              <a:cxnLst/>
              <a:rect l="l" t="t" r="r" b="b"/>
              <a:pathLst>
                <a:path w="2120900" h="398145">
                  <a:moveTo>
                    <a:pt x="1346200" y="19811"/>
                  </a:moveTo>
                  <a:lnTo>
                    <a:pt x="1295400" y="13716"/>
                  </a:lnTo>
                  <a:lnTo>
                    <a:pt x="1231900" y="7620"/>
                  </a:lnTo>
                  <a:lnTo>
                    <a:pt x="1181100" y="3048"/>
                  </a:lnTo>
                  <a:lnTo>
                    <a:pt x="1054100" y="0"/>
                  </a:lnTo>
                  <a:lnTo>
                    <a:pt x="1003300" y="1524"/>
                  </a:lnTo>
                  <a:lnTo>
                    <a:pt x="939800" y="3048"/>
                  </a:lnTo>
                  <a:lnTo>
                    <a:pt x="876300" y="7620"/>
                  </a:lnTo>
                  <a:lnTo>
                    <a:pt x="762000" y="21336"/>
                  </a:lnTo>
                  <a:lnTo>
                    <a:pt x="711200" y="30480"/>
                  </a:lnTo>
                  <a:lnTo>
                    <a:pt x="660400" y="41148"/>
                  </a:lnTo>
                  <a:lnTo>
                    <a:pt x="609600" y="53340"/>
                  </a:lnTo>
                  <a:lnTo>
                    <a:pt x="546100" y="67056"/>
                  </a:lnTo>
                  <a:lnTo>
                    <a:pt x="495300" y="82296"/>
                  </a:lnTo>
                  <a:lnTo>
                    <a:pt x="457200" y="99060"/>
                  </a:lnTo>
                  <a:lnTo>
                    <a:pt x="406400" y="117348"/>
                  </a:lnTo>
                  <a:lnTo>
                    <a:pt x="317500" y="156972"/>
                  </a:lnTo>
                  <a:lnTo>
                    <a:pt x="266700" y="178308"/>
                  </a:lnTo>
                  <a:lnTo>
                    <a:pt x="228600" y="201168"/>
                  </a:lnTo>
                  <a:lnTo>
                    <a:pt x="190500" y="225552"/>
                  </a:lnTo>
                  <a:lnTo>
                    <a:pt x="114300" y="277368"/>
                  </a:lnTo>
                  <a:lnTo>
                    <a:pt x="50800" y="332232"/>
                  </a:lnTo>
                  <a:lnTo>
                    <a:pt x="38100" y="347472"/>
                  </a:lnTo>
                  <a:lnTo>
                    <a:pt x="25400" y="361188"/>
                  </a:lnTo>
                  <a:lnTo>
                    <a:pt x="0" y="391668"/>
                  </a:lnTo>
                  <a:lnTo>
                    <a:pt x="0" y="397831"/>
                  </a:lnTo>
                  <a:lnTo>
                    <a:pt x="12700" y="397763"/>
                  </a:lnTo>
                  <a:lnTo>
                    <a:pt x="25400" y="394715"/>
                  </a:lnTo>
                  <a:lnTo>
                    <a:pt x="25400" y="391667"/>
                  </a:lnTo>
                  <a:lnTo>
                    <a:pt x="38100" y="380999"/>
                  </a:lnTo>
                  <a:lnTo>
                    <a:pt x="38100" y="377951"/>
                  </a:lnTo>
                  <a:lnTo>
                    <a:pt x="76200" y="335279"/>
                  </a:lnTo>
                  <a:lnTo>
                    <a:pt x="76200" y="333755"/>
                  </a:lnTo>
                  <a:lnTo>
                    <a:pt x="88900" y="320039"/>
                  </a:lnTo>
                  <a:lnTo>
                    <a:pt x="101600" y="318515"/>
                  </a:lnTo>
                  <a:lnTo>
                    <a:pt x="101600" y="310895"/>
                  </a:lnTo>
                  <a:lnTo>
                    <a:pt x="114300" y="304799"/>
                  </a:lnTo>
                  <a:lnTo>
                    <a:pt x="114300" y="298703"/>
                  </a:lnTo>
                  <a:lnTo>
                    <a:pt x="127000" y="297179"/>
                  </a:lnTo>
                  <a:lnTo>
                    <a:pt x="127000" y="289559"/>
                  </a:lnTo>
                  <a:lnTo>
                    <a:pt x="139700" y="286511"/>
                  </a:lnTo>
                  <a:lnTo>
                    <a:pt x="139700" y="280415"/>
                  </a:lnTo>
                  <a:lnTo>
                    <a:pt x="152400" y="277367"/>
                  </a:lnTo>
                  <a:lnTo>
                    <a:pt x="152400" y="271271"/>
                  </a:lnTo>
                  <a:lnTo>
                    <a:pt x="165100" y="268223"/>
                  </a:lnTo>
                  <a:lnTo>
                    <a:pt x="165100" y="262127"/>
                  </a:lnTo>
                  <a:lnTo>
                    <a:pt x="177800" y="260603"/>
                  </a:lnTo>
                  <a:lnTo>
                    <a:pt x="177800" y="254507"/>
                  </a:lnTo>
                  <a:lnTo>
                    <a:pt x="190500" y="251459"/>
                  </a:lnTo>
                  <a:lnTo>
                    <a:pt x="190500" y="243839"/>
                  </a:lnTo>
                  <a:lnTo>
                    <a:pt x="203200" y="242315"/>
                  </a:lnTo>
                  <a:lnTo>
                    <a:pt x="203200" y="236219"/>
                  </a:lnTo>
                  <a:lnTo>
                    <a:pt x="215900" y="234695"/>
                  </a:lnTo>
                  <a:lnTo>
                    <a:pt x="215900" y="228599"/>
                  </a:lnTo>
                  <a:lnTo>
                    <a:pt x="228600" y="227075"/>
                  </a:lnTo>
                  <a:lnTo>
                    <a:pt x="228600" y="222503"/>
                  </a:lnTo>
                  <a:lnTo>
                    <a:pt x="241300" y="219455"/>
                  </a:lnTo>
                  <a:lnTo>
                    <a:pt x="241300" y="213359"/>
                  </a:lnTo>
                  <a:lnTo>
                    <a:pt x="254000" y="211835"/>
                  </a:lnTo>
                  <a:lnTo>
                    <a:pt x="266700" y="205739"/>
                  </a:lnTo>
                  <a:lnTo>
                    <a:pt x="266700" y="204215"/>
                  </a:lnTo>
                  <a:lnTo>
                    <a:pt x="279400" y="198119"/>
                  </a:lnTo>
                  <a:lnTo>
                    <a:pt x="279400" y="196595"/>
                  </a:lnTo>
                  <a:lnTo>
                    <a:pt x="342900" y="166115"/>
                  </a:lnTo>
                  <a:lnTo>
                    <a:pt x="342900" y="164591"/>
                  </a:lnTo>
                  <a:lnTo>
                    <a:pt x="355600" y="156971"/>
                  </a:lnTo>
                  <a:lnTo>
                    <a:pt x="355600" y="155447"/>
                  </a:lnTo>
                  <a:lnTo>
                    <a:pt x="368300" y="152399"/>
                  </a:lnTo>
                  <a:lnTo>
                    <a:pt x="368300" y="150875"/>
                  </a:lnTo>
                  <a:lnTo>
                    <a:pt x="381000" y="147827"/>
                  </a:lnTo>
                  <a:lnTo>
                    <a:pt x="381000" y="144779"/>
                  </a:lnTo>
                  <a:lnTo>
                    <a:pt x="393700" y="143255"/>
                  </a:lnTo>
                  <a:lnTo>
                    <a:pt x="393700" y="140207"/>
                  </a:lnTo>
                  <a:lnTo>
                    <a:pt x="406400" y="138683"/>
                  </a:lnTo>
                  <a:lnTo>
                    <a:pt x="406400" y="134111"/>
                  </a:lnTo>
                  <a:lnTo>
                    <a:pt x="419100" y="132587"/>
                  </a:lnTo>
                  <a:lnTo>
                    <a:pt x="419100" y="131063"/>
                  </a:lnTo>
                  <a:lnTo>
                    <a:pt x="431800" y="128015"/>
                  </a:lnTo>
                  <a:lnTo>
                    <a:pt x="431800" y="126491"/>
                  </a:lnTo>
                  <a:lnTo>
                    <a:pt x="444500" y="123443"/>
                  </a:lnTo>
                  <a:lnTo>
                    <a:pt x="444500" y="121919"/>
                  </a:lnTo>
                  <a:lnTo>
                    <a:pt x="457200" y="118871"/>
                  </a:lnTo>
                  <a:lnTo>
                    <a:pt x="457200" y="117347"/>
                  </a:lnTo>
                  <a:lnTo>
                    <a:pt x="520700" y="97535"/>
                  </a:lnTo>
                  <a:lnTo>
                    <a:pt x="520700" y="96011"/>
                  </a:lnTo>
                  <a:lnTo>
                    <a:pt x="533400" y="92963"/>
                  </a:lnTo>
                  <a:lnTo>
                    <a:pt x="533400" y="91439"/>
                  </a:lnTo>
                  <a:lnTo>
                    <a:pt x="546100" y="88391"/>
                  </a:lnTo>
                  <a:lnTo>
                    <a:pt x="546100" y="86867"/>
                  </a:lnTo>
                  <a:lnTo>
                    <a:pt x="558800" y="85343"/>
                  </a:lnTo>
                  <a:lnTo>
                    <a:pt x="571500" y="82295"/>
                  </a:lnTo>
                  <a:lnTo>
                    <a:pt x="571500" y="80771"/>
                  </a:lnTo>
                  <a:lnTo>
                    <a:pt x="596900" y="76199"/>
                  </a:lnTo>
                  <a:lnTo>
                    <a:pt x="596900" y="74675"/>
                  </a:lnTo>
                  <a:lnTo>
                    <a:pt x="609600" y="70103"/>
                  </a:lnTo>
                  <a:lnTo>
                    <a:pt x="622300" y="68579"/>
                  </a:lnTo>
                  <a:lnTo>
                    <a:pt x="635000" y="65531"/>
                  </a:lnTo>
                  <a:lnTo>
                    <a:pt x="647700" y="64007"/>
                  </a:lnTo>
                  <a:lnTo>
                    <a:pt x="647700" y="60959"/>
                  </a:lnTo>
                  <a:lnTo>
                    <a:pt x="711200" y="48767"/>
                  </a:lnTo>
                  <a:lnTo>
                    <a:pt x="774700" y="39623"/>
                  </a:lnTo>
                  <a:lnTo>
                    <a:pt x="787400" y="38099"/>
                  </a:lnTo>
                  <a:lnTo>
                    <a:pt x="787400" y="36575"/>
                  </a:lnTo>
                  <a:lnTo>
                    <a:pt x="850900" y="28955"/>
                  </a:lnTo>
                  <a:lnTo>
                    <a:pt x="927100" y="22859"/>
                  </a:lnTo>
                  <a:lnTo>
                    <a:pt x="952500" y="21335"/>
                  </a:lnTo>
                  <a:lnTo>
                    <a:pt x="990600" y="19811"/>
                  </a:lnTo>
                  <a:lnTo>
                    <a:pt x="1346200" y="19811"/>
                  </a:lnTo>
                  <a:close/>
                </a:path>
                <a:path w="2120900" h="398145">
                  <a:moveTo>
                    <a:pt x="2120900" y="397769"/>
                  </a:moveTo>
                  <a:lnTo>
                    <a:pt x="2108200" y="376428"/>
                  </a:lnTo>
                  <a:lnTo>
                    <a:pt x="2082800" y="345948"/>
                  </a:lnTo>
                  <a:lnTo>
                    <a:pt x="2070100" y="332232"/>
                  </a:lnTo>
                  <a:lnTo>
                    <a:pt x="2032000" y="303276"/>
                  </a:lnTo>
                  <a:lnTo>
                    <a:pt x="2006600" y="277368"/>
                  </a:lnTo>
                  <a:lnTo>
                    <a:pt x="1968500" y="249936"/>
                  </a:lnTo>
                  <a:lnTo>
                    <a:pt x="1892300" y="201168"/>
                  </a:lnTo>
                  <a:lnTo>
                    <a:pt x="1854200" y="178308"/>
                  </a:lnTo>
                  <a:lnTo>
                    <a:pt x="1803400" y="156972"/>
                  </a:lnTo>
                  <a:lnTo>
                    <a:pt x="1765300" y="135636"/>
                  </a:lnTo>
                  <a:lnTo>
                    <a:pt x="1663700" y="99060"/>
                  </a:lnTo>
                  <a:lnTo>
                    <a:pt x="1612900" y="82296"/>
                  </a:lnTo>
                  <a:lnTo>
                    <a:pt x="1562100" y="67056"/>
                  </a:lnTo>
                  <a:lnTo>
                    <a:pt x="1511300" y="53340"/>
                  </a:lnTo>
                  <a:lnTo>
                    <a:pt x="1460500" y="41148"/>
                  </a:lnTo>
                  <a:lnTo>
                    <a:pt x="1409700" y="30480"/>
                  </a:lnTo>
                  <a:lnTo>
                    <a:pt x="1346200" y="21336"/>
                  </a:lnTo>
                  <a:lnTo>
                    <a:pt x="1346200" y="19811"/>
                  </a:lnTo>
                  <a:lnTo>
                    <a:pt x="1130300" y="19811"/>
                  </a:lnTo>
                  <a:lnTo>
                    <a:pt x="1168400" y="21335"/>
                  </a:lnTo>
                  <a:lnTo>
                    <a:pt x="1193800" y="22859"/>
                  </a:lnTo>
                  <a:lnTo>
                    <a:pt x="1231900" y="25907"/>
                  </a:lnTo>
                  <a:lnTo>
                    <a:pt x="1257300" y="28955"/>
                  </a:lnTo>
                  <a:lnTo>
                    <a:pt x="1282700" y="30479"/>
                  </a:lnTo>
                  <a:lnTo>
                    <a:pt x="1308100" y="33527"/>
                  </a:lnTo>
                  <a:lnTo>
                    <a:pt x="1320800" y="36575"/>
                  </a:lnTo>
                  <a:lnTo>
                    <a:pt x="1346200" y="39623"/>
                  </a:lnTo>
                  <a:lnTo>
                    <a:pt x="1409700" y="50291"/>
                  </a:lnTo>
                  <a:lnTo>
                    <a:pt x="1460500" y="59435"/>
                  </a:lnTo>
                  <a:lnTo>
                    <a:pt x="1460500" y="60959"/>
                  </a:lnTo>
                  <a:lnTo>
                    <a:pt x="1473200" y="62483"/>
                  </a:lnTo>
                  <a:lnTo>
                    <a:pt x="1485900" y="65531"/>
                  </a:lnTo>
                  <a:lnTo>
                    <a:pt x="1485900" y="67055"/>
                  </a:lnTo>
                  <a:lnTo>
                    <a:pt x="1498600" y="70103"/>
                  </a:lnTo>
                  <a:lnTo>
                    <a:pt x="1524000" y="73151"/>
                  </a:lnTo>
                  <a:lnTo>
                    <a:pt x="1524000" y="74675"/>
                  </a:lnTo>
                  <a:lnTo>
                    <a:pt x="1536700" y="79247"/>
                  </a:lnTo>
                  <a:lnTo>
                    <a:pt x="1549400" y="80771"/>
                  </a:lnTo>
                  <a:lnTo>
                    <a:pt x="1562100" y="85343"/>
                  </a:lnTo>
                  <a:lnTo>
                    <a:pt x="1574800" y="88391"/>
                  </a:lnTo>
                  <a:lnTo>
                    <a:pt x="1574800" y="89915"/>
                  </a:lnTo>
                  <a:lnTo>
                    <a:pt x="1587500" y="92963"/>
                  </a:lnTo>
                  <a:lnTo>
                    <a:pt x="1600200" y="94487"/>
                  </a:lnTo>
                  <a:lnTo>
                    <a:pt x="1600200" y="97535"/>
                  </a:lnTo>
                  <a:lnTo>
                    <a:pt x="1612900" y="99059"/>
                  </a:lnTo>
                  <a:lnTo>
                    <a:pt x="1663700" y="117347"/>
                  </a:lnTo>
                  <a:lnTo>
                    <a:pt x="1663700" y="118871"/>
                  </a:lnTo>
                  <a:lnTo>
                    <a:pt x="1676400" y="120395"/>
                  </a:lnTo>
                  <a:lnTo>
                    <a:pt x="1676400" y="121919"/>
                  </a:lnTo>
                  <a:lnTo>
                    <a:pt x="1689100" y="124967"/>
                  </a:lnTo>
                  <a:lnTo>
                    <a:pt x="1689100" y="126491"/>
                  </a:lnTo>
                  <a:lnTo>
                    <a:pt x="1701800" y="129539"/>
                  </a:lnTo>
                  <a:lnTo>
                    <a:pt x="1701800" y="131063"/>
                  </a:lnTo>
                  <a:lnTo>
                    <a:pt x="1714500" y="134111"/>
                  </a:lnTo>
                  <a:lnTo>
                    <a:pt x="1714500" y="137159"/>
                  </a:lnTo>
                  <a:lnTo>
                    <a:pt x="1727200" y="140207"/>
                  </a:lnTo>
                  <a:lnTo>
                    <a:pt x="1727200" y="143255"/>
                  </a:lnTo>
                  <a:lnTo>
                    <a:pt x="1739900" y="144779"/>
                  </a:lnTo>
                  <a:lnTo>
                    <a:pt x="1739900" y="149351"/>
                  </a:lnTo>
                  <a:lnTo>
                    <a:pt x="1752600" y="150875"/>
                  </a:lnTo>
                  <a:lnTo>
                    <a:pt x="1752600" y="152399"/>
                  </a:lnTo>
                  <a:lnTo>
                    <a:pt x="1765300" y="158495"/>
                  </a:lnTo>
                  <a:lnTo>
                    <a:pt x="1765300" y="160019"/>
                  </a:lnTo>
                  <a:lnTo>
                    <a:pt x="1778000" y="166115"/>
                  </a:lnTo>
                  <a:lnTo>
                    <a:pt x="1790700" y="167639"/>
                  </a:lnTo>
                  <a:lnTo>
                    <a:pt x="1841500" y="195071"/>
                  </a:lnTo>
                  <a:lnTo>
                    <a:pt x="1841500" y="196595"/>
                  </a:lnTo>
                  <a:lnTo>
                    <a:pt x="1854200" y="202691"/>
                  </a:lnTo>
                  <a:lnTo>
                    <a:pt x="1854200" y="204215"/>
                  </a:lnTo>
                  <a:lnTo>
                    <a:pt x="1866900" y="210311"/>
                  </a:lnTo>
                  <a:lnTo>
                    <a:pt x="1866900" y="211835"/>
                  </a:lnTo>
                  <a:lnTo>
                    <a:pt x="1879600" y="216407"/>
                  </a:lnTo>
                  <a:lnTo>
                    <a:pt x="1879600" y="217931"/>
                  </a:lnTo>
                  <a:lnTo>
                    <a:pt x="1892300" y="220979"/>
                  </a:lnTo>
                  <a:lnTo>
                    <a:pt x="1892300" y="227075"/>
                  </a:lnTo>
                  <a:lnTo>
                    <a:pt x="1905000" y="230123"/>
                  </a:lnTo>
                  <a:lnTo>
                    <a:pt x="1905000" y="234695"/>
                  </a:lnTo>
                  <a:lnTo>
                    <a:pt x="1917700" y="237743"/>
                  </a:lnTo>
                  <a:lnTo>
                    <a:pt x="1917700" y="243839"/>
                  </a:lnTo>
                  <a:lnTo>
                    <a:pt x="1930400" y="245363"/>
                  </a:lnTo>
                  <a:lnTo>
                    <a:pt x="1930400" y="251459"/>
                  </a:lnTo>
                  <a:lnTo>
                    <a:pt x="1943100" y="252983"/>
                  </a:lnTo>
                  <a:lnTo>
                    <a:pt x="1943100" y="260603"/>
                  </a:lnTo>
                  <a:lnTo>
                    <a:pt x="1955800" y="262127"/>
                  </a:lnTo>
                  <a:lnTo>
                    <a:pt x="1955800" y="269747"/>
                  </a:lnTo>
                  <a:lnTo>
                    <a:pt x="1968500" y="272795"/>
                  </a:lnTo>
                  <a:lnTo>
                    <a:pt x="1968500" y="278891"/>
                  </a:lnTo>
                  <a:lnTo>
                    <a:pt x="1981200" y="281939"/>
                  </a:lnTo>
                  <a:lnTo>
                    <a:pt x="1981200" y="288035"/>
                  </a:lnTo>
                  <a:lnTo>
                    <a:pt x="1993900" y="291083"/>
                  </a:lnTo>
                  <a:lnTo>
                    <a:pt x="1993900" y="298703"/>
                  </a:lnTo>
                  <a:lnTo>
                    <a:pt x="2006600" y="304799"/>
                  </a:lnTo>
                  <a:lnTo>
                    <a:pt x="2006600" y="306323"/>
                  </a:lnTo>
                  <a:lnTo>
                    <a:pt x="2019300" y="312419"/>
                  </a:lnTo>
                  <a:lnTo>
                    <a:pt x="2019300" y="321563"/>
                  </a:lnTo>
                  <a:lnTo>
                    <a:pt x="2032000" y="323087"/>
                  </a:lnTo>
                  <a:lnTo>
                    <a:pt x="2044700" y="336803"/>
                  </a:lnTo>
                  <a:lnTo>
                    <a:pt x="2044700" y="338327"/>
                  </a:lnTo>
                  <a:lnTo>
                    <a:pt x="2082800" y="374903"/>
                  </a:lnTo>
                  <a:lnTo>
                    <a:pt x="2082800" y="377951"/>
                  </a:lnTo>
                  <a:lnTo>
                    <a:pt x="2095500" y="388619"/>
                  </a:lnTo>
                  <a:lnTo>
                    <a:pt x="2095500" y="397763"/>
                  </a:lnTo>
                  <a:lnTo>
                    <a:pt x="2120900" y="397769"/>
                  </a:lnTo>
                  <a:close/>
                </a:path>
              </a:pathLst>
            </a:custGeom>
            <a:solidFill>
              <a:srgbClr val="429AB2"/>
            </a:solidFill>
          </p:spPr>
          <p:txBody>
            <a:bodyPr wrap="square" lIns="0" tIns="0" rIns="0" bIns="0" rtlCol="0"/>
            <a:lstStyle/>
            <a:p>
              <a:endParaRPr sz="1630"/>
            </a:p>
          </p:txBody>
        </p:sp>
        <p:sp>
          <p:nvSpPr>
            <p:cNvPr id="7" name="object 7"/>
            <p:cNvSpPr/>
            <p:nvPr/>
          </p:nvSpPr>
          <p:spPr>
            <a:xfrm>
              <a:off x="1329605" y="3396996"/>
              <a:ext cx="2085339" cy="381000"/>
            </a:xfrm>
            <a:custGeom>
              <a:avLst/>
              <a:gdLst/>
              <a:ahLst/>
              <a:cxnLst/>
              <a:rect l="l" t="t" r="r" b="b"/>
              <a:pathLst>
                <a:path w="2085339" h="381000">
                  <a:moveTo>
                    <a:pt x="2084723" y="380999"/>
                  </a:moveTo>
                  <a:lnTo>
                    <a:pt x="2034837" y="327468"/>
                  </a:lnTo>
                  <a:lnTo>
                    <a:pt x="2004638" y="299888"/>
                  </a:lnTo>
                  <a:lnTo>
                    <a:pt x="1972269" y="273235"/>
                  </a:lnTo>
                  <a:lnTo>
                    <a:pt x="1937801" y="247551"/>
                  </a:lnTo>
                  <a:lnTo>
                    <a:pt x="1901307" y="222879"/>
                  </a:lnTo>
                  <a:lnTo>
                    <a:pt x="1862862" y="199263"/>
                  </a:lnTo>
                  <a:lnTo>
                    <a:pt x="1822536" y="176745"/>
                  </a:lnTo>
                  <a:lnTo>
                    <a:pt x="1780404" y="155368"/>
                  </a:lnTo>
                  <a:lnTo>
                    <a:pt x="1736537" y="135176"/>
                  </a:lnTo>
                  <a:lnTo>
                    <a:pt x="1691010" y="116210"/>
                  </a:lnTo>
                  <a:lnTo>
                    <a:pt x="1643894" y="98516"/>
                  </a:lnTo>
                  <a:lnTo>
                    <a:pt x="1595262" y="82134"/>
                  </a:lnTo>
                  <a:lnTo>
                    <a:pt x="1545188" y="67109"/>
                  </a:lnTo>
                  <a:lnTo>
                    <a:pt x="1493744" y="53482"/>
                  </a:lnTo>
                  <a:lnTo>
                    <a:pt x="1441003" y="41298"/>
                  </a:lnTo>
                  <a:lnTo>
                    <a:pt x="1387038" y="30599"/>
                  </a:lnTo>
                  <a:lnTo>
                    <a:pt x="1331921" y="21428"/>
                  </a:lnTo>
                  <a:lnTo>
                    <a:pt x="1275726" y="13829"/>
                  </a:lnTo>
                  <a:lnTo>
                    <a:pt x="1218525" y="7843"/>
                  </a:lnTo>
                  <a:lnTo>
                    <a:pt x="1160391" y="3514"/>
                  </a:lnTo>
                  <a:lnTo>
                    <a:pt x="1101397" y="885"/>
                  </a:lnTo>
                  <a:lnTo>
                    <a:pt x="1041616" y="0"/>
                  </a:lnTo>
                  <a:lnTo>
                    <a:pt x="981973" y="885"/>
                  </a:lnTo>
                  <a:lnTo>
                    <a:pt x="923109" y="3514"/>
                  </a:lnTo>
                  <a:lnTo>
                    <a:pt x="865097" y="7843"/>
                  </a:lnTo>
                  <a:lnTo>
                    <a:pt x="808010" y="13829"/>
                  </a:lnTo>
                  <a:lnTo>
                    <a:pt x="751920" y="21428"/>
                  </a:lnTo>
                  <a:lnTo>
                    <a:pt x="696901" y="30599"/>
                  </a:lnTo>
                  <a:lnTo>
                    <a:pt x="643027" y="41298"/>
                  </a:lnTo>
                  <a:lnTo>
                    <a:pt x="590370" y="53482"/>
                  </a:lnTo>
                  <a:lnTo>
                    <a:pt x="539003" y="67109"/>
                  </a:lnTo>
                  <a:lnTo>
                    <a:pt x="488999" y="82134"/>
                  </a:lnTo>
                  <a:lnTo>
                    <a:pt x="440432" y="98516"/>
                  </a:lnTo>
                  <a:lnTo>
                    <a:pt x="393375" y="116210"/>
                  </a:lnTo>
                  <a:lnTo>
                    <a:pt x="347901" y="135176"/>
                  </a:lnTo>
                  <a:lnTo>
                    <a:pt x="304082" y="155368"/>
                  </a:lnTo>
                  <a:lnTo>
                    <a:pt x="261993" y="176745"/>
                  </a:lnTo>
                  <a:lnTo>
                    <a:pt x="221706" y="199263"/>
                  </a:lnTo>
                  <a:lnTo>
                    <a:pt x="183293" y="222879"/>
                  </a:lnTo>
                  <a:lnTo>
                    <a:pt x="146830" y="247551"/>
                  </a:lnTo>
                  <a:lnTo>
                    <a:pt x="112387" y="273235"/>
                  </a:lnTo>
                  <a:lnTo>
                    <a:pt x="80040" y="299888"/>
                  </a:lnTo>
                  <a:lnTo>
                    <a:pt x="49860" y="327468"/>
                  </a:lnTo>
                  <a:lnTo>
                    <a:pt x="21920" y="355932"/>
                  </a:lnTo>
                  <a:lnTo>
                    <a:pt x="0" y="380999"/>
                  </a:lnTo>
                  <a:lnTo>
                    <a:pt x="2084723" y="380999"/>
                  </a:lnTo>
                  <a:close/>
                </a:path>
              </a:pathLst>
            </a:custGeom>
            <a:solidFill>
              <a:srgbClr val="FFFFFF"/>
            </a:solidFill>
          </p:spPr>
          <p:txBody>
            <a:bodyPr wrap="square" lIns="0" tIns="0" rIns="0" bIns="0" rtlCol="0"/>
            <a:lstStyle/>
            <a:p>
              <a:endParaRPr sz="1630"/>
            </a:p>
          </p:txBody>
        </p:sp>
        <p:sp>
          <p:nvSpPr>
            <p:cNvPr id="8" name="object 8"/>
            <p:cNvSpPr/>
            <p:nvPr/>
          </p:nvSpPr>
          <p:spPr>
            <a:xfrm>
              <a:off x="1304417" y="1208544"/>
              <a:ext cx="3413125" cy="2569845"/>
            </a:xfrm>
            <a:custGeom>
              <a:avLst/>
              <a:gdLst/>
              <a:ahLst/>
              <a:cxnLst/>
              <a:rect l="l" t="t" r="r" b="b"/>
              <a:pathLst>
                <a:path w="3413125" h="2569845">
                  <a:moveTo>
                    <a:pt x="2133600" y="2569464"/>
                  </a:moveTo>
                  <a:lnTo>
                    <a:pt x="2115312" y="2546604"/>
                  </a:lnTo>
                  <a:lnTo>
                    <a:pt x="2087880" y="2516124"/>
                  </a:lnTo>
                  <a:lnTo>
                    <a:pt x="2072640" y="2502408"/>
                  </a:lnTo>
                  <a:lnTo>
                    <a:pt x="2042160" y="2473452"/>
                  </a:lnTo>
                  <a:lnTo>
                    <a:pt x="2008632" y="2447544"/>
                  </a:lnTo>
                  <a:lnTo>
                    <a:pt x="1973580" y="2420112"/>
                  </a:lnTo>
                  <a:lnTo>
                    <a:pt x="1897380" y="2371344"/>
                  </a:lnTo>
                  <a:lnTo>
                    <a:pt x="1856232" y="2348484"/>
                  </a:lnTo>
                  <a:lnTo>
                    <a:pt x="1813560" y="2327148"/>
                  </a:lnTo>
                  <a:lnTo>
                    <a:pt x="1769364" y="2305812"/>
                  </a:lnTo>
                  <a:lnTo>
                    <a:pt x="1674876" y="2269236"/>
                  </a:lnTo>
                  <a:lnTo>
                    <a:pt x="1626108" y="2252472"/>
                  </a:lnTo>
                  <a:lnTo>
                    <a:pt x="1575816" y="2237232"/>
                  </a:lnTo>
                  <a:lnTo>
                    <a:pt x="1524000" y="2223516"/>
                  </a:lnTo>
                  <a:lnTo>
                    <a:pt x="1470660" y="2211324"/>
                  </a:lnTo>
                  <a:lnTo>
                    <a:pt x="1415796" y="2200656"/>
                  </a:lnTo>
                  <a:lnTo>
                    <a:pt x="1359408" y="2191512"/>
                  </a:lnTo>
                  <a:lnTo>
                    <a:pt x="1303020" y="2183892"/>
                  </a:lnTo>
                  <a:lnTo>
                    <a:pt x="1245108" y="2177796"/>
                  </a:lnTo>
                  <a:lnTo>
                    <a:pt x="1187196" y="2173224"/>
                  </a:lnTo>
                  <a:lnTo>
                    <a:pt x="1127760" y="2171700"/>
                  </a:lnTo>
                  <a:lnTo>
                    <a:pt x="1066800" y="2170176"/>
                  </a:lnTo>
                  <a:lnTo>
                    <a:pt x="1005840" y="2171700"/>
                  </a:lnTo>
                  <a:lnTo>
                    <a:pt x="946404" y="2173224"/>
                  </a:lnTo>
                  <a:lnTo>
                    <a:pt x="888492" y="2177796"/>
                  </a:lnTo>
                  <a:lnTo>
                    <a:pt x="830580" y="2183892"/>
                  </a:lnTo>
                  <a:lnTo>
                    <a:pt x="774192" y="2191512"/>
                  </a:lnTo>
                  <a:lnTo>
                    <a:pt x="717804" y="2200656"/>
                  </a:lnTo>
                  <a:lnTo>
                    <a:pt x="664464" y="2211324"/>
                  </a:lnTo>
                  <a:lnTo>
                    <a:pt x="611124" y="2223516"/>
                  </a:lnTo>
                  <a:lnTo>
                    <a:pt x="559308" y="2237232"/>
                  </a:lnTo>
                  <a:lnTo>
                    <a:pt x="507492" y="2252472"/>
                  </a:lnTo>
                  <a:lnTo>
                    <a:pt x="458724" y="2269236"/>
                  </a:lnTo>
                  <a:lnTo>
                    <a:pt x="411480" y="2287524"/>
                  </a:lnTo>
                  <a:lnTo>
                    <a:pt x="320040" y="2327148"/>
                  </a:lnTo>
                  <a:lnTo>
                    <a:pt x="277368" y="2348484"/>
                  </a:lnTo>
                  <a:lnTo>
                    <a:pt x="236220" y="2371344"/>
                  </a:lnTo>
                  <a:lnTo>
                    <a:pt x="198120" y="2395728"/>
                  </a:lnTo>
                  <a:lnTo>
                    <a:pt x="160020" y="2421636"/>
                  </a:lnTo>
                  <a:lnTo>
                    <a:pt x="124968" y="2447544"/>
                  </a:lnTo>
                  <a:lnTo>
                    <a:pt x="60960" y="2502408"/>
                  </a:lnTo>
                  <a:lnTo>
                    <a:pt x="47244" y="2517648"/>
                  </a:lnTo>
                  <a:lnTo>
                    <a:pt x="33528" y="2531364"/>
                  </a:lnTo>
                  <a:lnTo>
                    <a:pt x="6096" y="2561844"/>
                  </a:lnTo>
                  <a:lnTo>
                    <a:pt x="0" y="2569464"/>
                  </a:lnTo>
                  <a:lnTo>
                    <a:pt x="50126" y="2569464"/>
                  </a:lnTo>
                  <a:lnTo>
                    <a:pt x="60960" y="2557272"/>
                  </a:lnTo>
                  <a:lnTo>
                    <a:pt x="88392" y="2529840"/>
                  </a:lnTo>
                  <a:lnTo>
                    <a:pt x="117348" y="2502408"/>
                  </a:lnTo>
                  <a:lnTo>
                    <a:pt x="149352" y="2476500"/>
                  </a:lnTo>
                  <a:lnTo>
                    <a:pt x="182880" y="2452116"/>
                  </a:lnTo>
                  <a:lnTo>
                    <a:pt x="219456" y="2427732"/>
                  </a:lnTo>
                  <a:lnTo>
                    <a:pt x="295656" y="2382012"/>
                  </a:lnTo>
                  <a:lnTo>
                    <a:pt x="338328" y="2360676"/>
                  </a:lnTo>
                  <a:lnTo>
                    <a:pt x="381000" y="2340864"/>
                  </a:lnTo>
                  <a:lnTo>
                    <a:pt x="425196" y="2322576"/>
                  </a:lnTo>
                  <a:lnTo>
                    <a:pt x="519684" y="2289048"/>
                  </a:lnTo>
                  <a:lnTo>
                    <a:pt x="569976" y="2273808"/>
                  </a:lnTo>
                  <a:lnTo>
                    <a:pt x="620268" y="2261616"/>
                  </a:lnTo>
                  <a:lnTo>
                    <a:pt x="672084" y="2249424"/>
                  </a:lnTo>
                  <a:lnTo>
                    <a:pt x="725424" y="2238756"/>
                  </a:lnTo>
                  <a:lnTo>
                    <a:pt x="780288" y="2229612"/>
                  </a:lnTo>
                  <a:lnTo>
                    <a:pt x="835152" y="2221992"/>
                  </a:lnTo>
                  <a:lnTo>
                    <a:pt x="893064" y="2215896"/>
                  </a:lnTo>
                  <a:lnTo>
                    <a:pt x="949452" y="2211324"/>
                  </a:lnTo>
                  <a:lnTo>
                    <a:pt x="1008888" y="2209800"/>
                  </a:lnTo>
                  <a:lnTo>
                    <a:pt x="1066800" y="2208276"/>
                  </a:lnTo>
                  <a:lnTo>
                    <a:pt x="1185672" y="2211324"/>
                  </a:lnTo>
                  <a:lnTo>
                    <a:pt x="1242060" y="2215896"/>
                  </a:lnTo>
                  <a:lnTo>
                    <a:pt x="1298448" y="2221992"/>
                  </a:lnTo>
                  <a:lnTo>
                    <a:pt x="1354836" y="2229612"/>
                  </a:lnTo>
                  <a:lnTo>
                    <a:pt x="1409700" y="2238756"/>
                  </a:lnTo>
                  <a:lnTo>
                    <a:pt x="1463040" y="2249424"/>
                  </a:lnTo>
                  <a:lnTo>
                    <a:pt x="1514856" y="2261616"/>
                  </a:lnTo>
                  <a:lnTo>
                    <a:pt x="1565148" y="2273808"/>
                  </a:lnTo>
                  <a:lnTo>
                    <a:pt x="1615440" y="2289048"/>
                  </a:lnTo>
                  <a:lnTo>
                    <a:pt x="1709928" y="2322576"/>
                  </a:lnTo>
                  <a:lnTo>
                    <a:pt x="1754124" y="2342388"/>
                  </a:lnTo>
                  <a:lnTo>
                    <a:pt x="1839468" y="2382012"/>
                  </a:lnTo>
                  <a:lnTo>
                    <a:pt x="1879092" y="2404872"/>
                  </a:lnTo>
                  <a:lnTo>
                    <a:pt x="1915668" y="2427732"/>
                  </a:lnTo>
                  <a:lnTo>
                    <a:pt x="1952244" y="2452116"/>
                  </a:lnTo>
                  <a:lnTo>
                    <a:pt x="1985772" y="2478024"/>
                  </a:lnTo>
                  <a:lnTo>
                    <a:pt x="2017776" y="2503932"/>
                  </a:lnTo>
                  <a:lnTo>
                    <a:pt x="2046732" y="2529840"/>
                  </a:lnTo>
                  <a:lnTo>
                    <a:pt x="2074164" y="2557272"/>
                  </a:lnTo>
                  <a:lnTo>
                    <a:pt x="2083917" y="2569464"/>
                  </a:lnTo>
                  <a:lnTo>
                    <a:pt x="2133600" y="2569464"/>
                  </a:lnTo>
                  <a:close/>
                </a:path>
                <a:path w="3413125" h="2569845">
                  <a:moveTo>
                    <a:pt x="2729230" y="1045464"/>
                  </a:moveTo>
                  <a:lnTo>
                    <a:pt x="1812544" y="541896"/>
                  </a:lnTo>
                  <a:lnTo>
                    <a:pt x="1812544" y="600964"/>
                  </a:lnTo>
                  <a:lnTo>
                    <a:pt x="1825244" y="600964"/>
                  </a:lnTo>
                  <a:lnTo>
                    <a:pt x="1825244" y="651764"/>
                  </a:lnTo>
                  <a:lnTo>
                    <a:pt x="1837944" y="651764"/>
                  </a:lnTo>
                  <a:lnTo>
                    <a:pt x="1837944" y="689864"/>
                  </a:lnTo>
                  <a:lnTo>
                    <a:pt x="1850644" y="689864"/>
                  </a:lnTo>
                  <a:lnTo>
                    <a:pt x="1850644" y="715264"/>
                  </a:lnTo>
                  <a:lnTo>
                    <a:pt x="1863344" y="715264"/>
                  </a:lnTo>
                  <a:lnTo>
                    <a:pt x="1863344" y="740664"/>
                  </a:lnTo>
                  <a:lnTo>
                    <a:pt x="1876044" y="740664"/>
                  </a:lnTo>
                  <a:lnTo>
                    <a:pt x="1876044" y="753364"/>
                  </a:lnTo>
                  <a:lnTo>
                    <a:pt x="1888744" y="753364"/>
                  </a:lnTo>
                  <a:lnTo>
                    <a:pt x="1888744" y="766064"/>
                  </a:lnTo>
                  <a:lnTo>
                    <a:pt x="1990344" y="867664"/>
                  </a:lnTo>
                  <a:lnTo>
                    <a:pt x="2003044" y="867664"/>
                  </a:lnTo>
                  <a:lnTo>
                    <a:pt x="2003044" y="880364"/>
                  </a:lnTo>
                  <a:lnTo>
                    <a:pt x="2015744" y="880364"/>
                  </a:lnTo>
                  <a:lnTo>
                    <a:pt x="2015744" y="893064"/>
                  </a:lnTo>
                  <a:lnTo>
                    <a:pt x="2041144" y="893064"/>
                  </a:lnTo>
                  <a:lnTo>
                    <a:pt x="2041144" y="905764"/>
                  </a:lnTo>
                  <a:lnTo>
                    <a:pt x="2053844" y="905764"/>
                  </a:lnTo>
                  <a:lnTo>
                    <a:pt x="2053844" y="918464"/>
                  </a:lnTo>
                  <a:lnTo>
                    <a:pt x="2079244" y="918464"/>
                  </a:lnTo>
                  <a:lnTo>
                    <a:pt x="2091944" y="931164"/>
                  </a:lnTo>
                  <a:lnTo>
                    <a:pt x="2104644" y="931164"/>
                  </a:lnTo>
                  <a:lnTo>
                    <a:pt x="2104644" y="943864"/>
                  </a:lnTo>
                  <a:lnTo>
                    <a:pt x="2130044" y="956564"/>
                  </a:lnTo>
                  <a:lnTo>
                    <a:pt x="2142744" y="956564"/>
                  </a:lnTo>
                  <a:lnTo>
                    <a:pt x="2155444" y="969264"/>
                  </a:lnTo>
                  <a:lnTo>
                    <a:pt x="2180844" y="969264"/>
                  </a:lnTo>
                  <a:lnTo>
                    <a:pt x="2180844" y="981964"/>
                  </a:lnTo>
                  <a:lnTo>
                    <a:pt x="2206244" y="981964"/>
                  </a:lnTo>
                  <a:lnTo>
                    <a:pt x="2218944" y="994664"/>
                  </a:lnTo>
                  <a:lnTo>
                    <a:pt x="2269744" y="1007364"/>
                  </a:lnTo>
                  <a:lnTo>
                    <a:pt x="2295144" y="1007364"/>
                  </a:lnTo>
                  <a:lnTo>
                    <a:pt x="2307844" y="1020064"/>
                  </a:lnTo>
                  <a:lnTo>
                    <a:pt x="2345944" y="1020064"/>
                  </a:lnTo>
                  <a:lnTo>
                    <a:pt x="2358644" y="1032764"/>
                  </a:lnTo>
                  <a:lnTo>
                    <a:pt x="2409444" y="1032764"/>
                  </a:lnTo>
                  <a:lnTo>
                    <a:pt x="2422144" y="1045464"/>
                  </a:lnTo>
                  <a:lnTo>
                    <a:pt x="2511044" y="1045464"/>
                  </a:lnTo>
                  <a:lnTo>
                    <a:pt x="2536444" y="1058164"/>
                  </a:lnTo>
                  <a:lnTo>
                    <a:pt x="2676144" y="1058164"/>
                  </a:lnTo>
                  <a:lnTo>
                    <a:pt x="2701544" y="1045464"/>
                  </a:lnTo>
                  <a:lnTo>
                    <a:pt x="2729230" y="1045464"/>
                  </a:lnTo>
                  <a:close/>
                </a:path>
                <a:path w="3413125" h="2569845">
                  <a:moveTo>
                    <a:pt x="3412744" y="477012"/>
                  </a:moveTo>
                  <a:lnTo>
                    <a:pt x="3400044" y="451104"/>
                  </a:lnTo>
                  <a:lnTo>
                    <a:pt x="3400044" y="423672"/>
                  </a:lnTo>
                  <a:lnTo>
                    <a:pt x="3374644" y="371856"/>
                  </a:lnTo>
                  <a:lnTo>
                    <a:pt x="3336544" y="298704"/>
                  </a:lnTo>
                  <a:lnTo>
                    <a:pt x="3311144" y="275844"/>
                  </a:lnTo>
                  <a:lnTo>
                    <a:pt x="3298444" y="254508"/>
                  </a:lnTo>
                  <a:lnTo>
                    <a:pt x="3196844" y="172212"/>
                  </a:lnTo>
                  <a:lnTo>
                    <a:pt x="3120644" y="120396"/>
                  </a:lnTo>
                  <a:lnTo>
                    <a:pt x="3082544" y="105156"/>
                  </a:lnTo>
                  <a:lnTo>
                    <a:pt x="3057144" y="89916"/>
                  </a:lnTo>
                  <a:lnTo>
                    <a:pt x="3019044" y="76200"/>
                  </a:lnTo>
                  <a:lnTo>
                    <a:pt x="2993644" y="64008"/>
                  </a:lnTo>
                  <a:lnTo>
                    <a:pt x="2955544" y="51816"/>
                  </a:lnTo>
                  <a:lnTo>
                    <a:pt x="2917444" y="41148"/>
                  </a:lnTo>
                  <a:lnTo>
                    <a:pt x="2879344" y="32004"/>
                  </a:lnTo>
                  <a:lnTo>
                    <a:pt x="2866644" y="29464"/>
                  </a:lnTo>
                  <a:lnTo>
                    <a:pt x="2803144" y="16764"/>
                  </a:lnTo>
                  <a:lnTo>
                    <a:pt x="2765044" y="10668"/>
                  </a:lnTo>
                  <a:lnTo>
                    <a:pt x="2726944" y="6096"/>
                  </a:lnTo>
                  <a:lnTo>
                    <a:pt x="2688844" y="3048"/>
                  </a:lnTo>
                  <a:lnTo>
                    <a:pt x="2599944" y="0"/>
                  </a:lnTo>
                  <a:lnTo>
                    <a:pt x="2523744" y="3048"/>
                  </a:lnTo>
                  <a:lnTo>
                    <a:pt x="2485644" y="6096"/>
                  </a:lnTo>
                  <a:lnTo>
                    <a:pt x="2434844" y="10668"/>
                  </a:lnTo>
                  <a:lnTo>
                    <a:pt x="2396744" y="16764"/>
                  </a:lnTo>
                  <a:lnTo>
                    <a:pt x="2320544" y="32004"/>
                  </a:lnTo>
                  <a:lnTo>
                    <a:pt x="2295144" y="41148"/>
                  </a:lnTo>
                  <a:lnTo>
                    <a:pt x="2257044" y="51816"/>
                  </a:lnTo>
                  <a:lnTo>
                    <a:pt x="2180844" y="76200"/>
                  </a:lnTo>
                  <a:lnTo>
                    <a:pt x="2155444" y="89916"/>
                  </a:lnTo>
                  <a:lnTo>
                    <a:pt x="2117344" y="105156"/>
                  </a:lnTo>
                  <a:lnTo>
                    <a:pt x="2091944" y="120396"/>
                  </a:lnTo>
                  <a:lnTo>
                    <a:pt x="2028444" y="153924"/>
                  </a:lnTo>
                  <a:lnTo>
                    <a:pt x="2003044" y="172212"/>
                  </a:lnTo>
                  <a:lnTo>
                    <a:pt x="1952244" y="211836"/>
                  </a:lnTo>
                  <a:lnTo>
                    <a:pt x="1939544" y="233172"/>
                  </a:lnTo>
                  <a:lnTo>
                    <a:pt x="1914144" y="254508"/>
                  </a:lnTo>
                  <a:lnTo>
                    <a:pt x="1888744" y="277368"/>
                  </a:lnTo>
                  <a:lnTo>
                    <a:pt x="1876044" y="300228"/>
                  </a:lnTo>
                  <a:lnTo>
                    <a:pt x="1863344" y="324612"/>
                  </a:lnTo>
                  <a:lnTo>
                    <a:pt x="1825244" y="373380"/>
                  </a:lnTo>
                  <a:lnTo>
                    <a:pt x="1825244" y="399288"/>
                  </a:lnTo>
                  <a:lnTo>
                    <a:pt x="1812544" y="425196"/>
                  </a:lnTo>
                  <a:lnTo>
                    <a:pt x="1799844" y="452628"/>
                  </a:lnTo>
                  <a:lnTo>
                    <a:pt x="1799844" y="534924"/>
                  </a:lnTo>
                  <a:lnTo>
                    <a:pt x="1812544" y="541896"/>
                  </a:lnTo>
                  <a:lnTo>
                    <a:pt x="1812544" y="486664"/>
                  </a:lnTo>
                  <a:lnTo>
                    <a:pt x="1825244" y="461264"/>
                  </a:lnTo>
                  <a:lnTo>
                    <a:pt x="1825244" y="423164"/>
                  </a:lnTo>
                  <a:lnTo>
                    <a:pt x="1837944" y="410464"/>
                  </a:lnTo>
                  <a:lnTo>
                    <a:pt x="1837944" y="397764"/>
                  </a:lnTo>
                  <a:lnTo>
                    <a:pt x="1850644" y="385064"/>
                  </a:lnTo>
                  <a:lnTo>
                    <a:pt x="1850644" y="372364"/>
                  </a:lnTo>
                  <a:lnTo>
                    <a:pt x="1863344" y="359664"/>
                  </a:lnTo>
                  <a:lnTo>
                    <a:pt x="1863344" y="346964"/>
                  </a:lnTo>
                  <a:lnTo>
                    <a:pt x="1876044" y="346964"/>
                  </a:lnTo>
                  <a:lnTo>
                    <a:pt x="1876044" y="334264"/>
                  </a:lnTo>
                  <a:lnTo>
                    <a:pt x="1888744" y="321564"/>
                  </a:lnTo>
                  <a:lnTo>
                    <a:pt x="1888744" y="308864"/>
                  </a:lnTo>
                  <a:lnTo>
                    <a:pt x="1901444" y="308864"/>
                  </a:lnTo>
                  <a:lnTo>
                    <a:pt x="1901444" y="296164"/>
                  </a:lnTo>
                  <a:lnTo>
                    <a:pt x="1914144" y="296164"/>
                  </a:lnTo>
                  <a:lnTo>
                    <a:pt x="1914144" y="283464"/>
                  </a:lnTo>
                  <a:lnTo>
                    <a:pt x="1926844" y="283464"/>
                  </a:lnTo>
                  <a:lnTo>
                    <a:pt x="1926844" y="270764"/>
                  </a:lnTo>
                  <a:lnTo>
                    <a:pt x="1964944" y="232664"/>
                  </a:lnTo>
                  <a:lnTo>
                    <a:pt x="1977644" y="232664"/>
                  </a:lnTo>
                  <a:lnTo>
                    <a:pt x="1977644" y="219964"/>
                  </a:lnTo>
                  <a:lnTo>
                    <a:pt x="1990344" y="219964"/>
                  </a:lnTo>
                  <a:lnTo>
                    <a:pt x="1990344" y="207264"/>
                  </a:lnTo>
                  <a:lnTo>
                    <a:pt x="2003044" y="207264"/>
                  </a:lnTo>
                  <a:lnTo>
                    <a:pt x="2015744" y="194564"/>
                  </a:lnTo>
                  <a:lnTo>
                    <a:pt x="2028444" y="194564"/>
                  </a:lnTo>
                  <a:lnTo>
                    <a:pt x="2028444" y="181864"/>
                  </a:lnTo>
                  <a:lnTo>
                    <a:pt x="2041144" y="181864"/>
                  </a:lnTo>
                  <a:lnTo>
                    <a:pt x="2053844" y="169164"/>
                  </a:lnTo>
                  <a:lnTo>
                    <a:pt x="2066544" y="169164"/>
                  </a:lnTo>
                  <a:lnTo>
                    <a:pt x="2066544" y="156464"/>
                  </a:lnTo>
                  <a:lnTo>
                    <a:pt x="2091944" y="156464"/>
                  </a:lnTo>
                  <a:lnTo>
                    <a:pt x="2091944" y="143764"/>
                  </a:lnTo>
                  <a:lnTo>
                    <a:pt x="2142744" y="118364"/>
                  </a:lnTo>
                  <a:lnTo>
                    <a:pt x="2168144" y="118364"/>
                  </a:lnTo>
                  <a:lnTo>
                    <a:pt x="2168144" y="105664"/>
                  </a:lnTo>
                  <a:lnTo>
                    <a:pt x="2193544" y="105664"/>
                  </a:lnTo>
                  <a:lnTo>
                    <a:pt x="2206244" y="92964"/>
                  </a:lnTo>
                  <a:lnTo>
                    <a:pt x="2218944" y="92964"/>
                  </a:lnTo>
                  <a:lnTo>
                    <a:pt x="2269744" y="67564"/>
                  </a:lnTo>
                  <a:lnTo>
                    <a:pt x="2295144" y="67564"/>
                  </a:lnTo>
                  <a:lnTo>
                    <a:pt x="2333244" y="54864"/>
                  </a:lnTo>
                  <a:lnTo>
                    <a:pt x="2358644" y="54864"/>
                  </a:lnTo>
                  <a:lnTo>
                    <a:pt x="2384044" y="42164"/>
                  </a:lnTo>
                  <a:lnTo>
                    <a:pt x="2422144" y="42164"/>
                  </a:lnTo>
                  <a:lnTo>
                    <a:pt x="2447544" y="29464"/>
                  </a:lnTo>
                  <a:lnTo>
                    <a:pt x="2752344" y="29464"/>
                  </a:lnTo>
                  <a:lnTo>
                    <a:pt x="2777744" y="42164"/>
                  </a:lnTo>
                  <a:lnTo>
                    <a:pt x="2815844" y="42164"/>
                  </a:lnTo>
                  <a:lnTo>
                    <a:pt x="2853944" y="54864"/>
                  </a:lnTo>
                  <a:lnTo>
                    <a:pt x="2866644" y="54864"/>
                  </a:lnTo>
                  <a:lnTo>
                    <a:pt x="2917444" y="67564"/>
                  </a:lnTo>
                  <a:lnTo>
                    <a:pt x="2942844" y="67564"/>
                  </a:lnTo>
                  <a:lnTo>
                    <a:pt x="2993644" y="92964"/>
                  </a:lnTo>
                  <a:lnTo>
                    <a:pt x="3006344" y="92964"/>
                  </a:lnTo>
                  <a:lnTo>
                    <a:pt x="3019044" y="105664"/>
                  </a:lnTo>
                  <a:lnTo>
                    <a:pt x="3044444" y="105664"/>
                  </a:lnTo>
                  <a:lnTo>
                    <a:pt x="3044444" y="118364"/>
                  </a:lnTo>
                  <a:lnTo>
                    <a:pt x="3069844" y="118364"/>
                  </a:lnTo>
                  <a:lnTo>
                    <a:pt x="3107944" y="143764"/>
                  </a:lnTo>
                  <a:lnTo>
                    <a:pt x="3120644" y="143764"/>
                  </a:lnTo>
                  <a:lnTo>
                    <a:pt x="3120644" y="156464"/>
                  </a:lnTo>
                  <a:lnTo>
                    <a:pt x="3146044" y="156464"/>
                  </a:lnTo>
                  <a:lnTo>
                    <a:pt x="3146044" y="169164"/>
                  </a:lnTo>
                  <a:lnTo>
                    <a:pt x="3158744" y="169164"/>
                  </a:lnTo>
                  <a:lnTo>
                    <a:pt x="3158744" y="181864"/>
                  </a:lnTo>
                  <a:lnTo>
                    <a:pt x="3184144" y="181864"/>
                  </a:lnTo>
                  <a:lnTo>
                    <a:pt x="3184144" y="194564"/>
                  </a:lnTo>
                  <a:lnTo>
                    <a:pt x="3196844" y="194564"/>
                  </a:lnTo>
                  <a:lnTo>
                    <a:pt x="3196844" y="207264"/>
                  </a:lnTo>
                  <a:lnTo>
                    <a:pt x="3209544" y="207264"/>
                  </a:lnTo>
                  <a:lnTo>
                    <a:pt x="3222244" y="219964"/>
                  </a:lnTo>
                  <a:lnTo>
                    <a:pt x="3234944" y="219964"/>
                  </a:lnTo>
                  <a:lnTo>
                    <a:pt x="3234944" y="232664"/>
                  </a:lnTo>
                  <a:lnTo>
                    <a:pt x="3298444" y="296164"/>
                  </a:lnTo>
                  <a:lnTo>
                    <a:pt x="3311144" y="296164"/>
                  </a:lnTo>
                  <a:lnTo>
                    <a:pt x="3311144" y="321564"/>
                  </a:lnTo>
                  <a:lnTo>
                    <a:pt x="3323844" y="321564"/>
                  </a:lnTo>
                  <a:lnTo>
                    <a:pt x="3323844" y="334264"/>
                  </a:lnTo>
                  <a:lnTo>
                    <a:pt x="3336544" y="334264"/>
                  </a:lnTo>
                  <a:lnTo>
                    <a:pt x="3336544" y="359664"/>
                  </a:lnTo>
                  <a:lnTo>
                    <a:pt x="3349244" y="359664"/>
                  </a:lnTo>
                  <a:lnTo>
                    <a:pt x="3349244" y="372364"/>
                  </a:lnTo>
                  <a:lnTo>
                    <a:pt x="3361944" y="372364"/>
                  </a:lnTo>
                  <a:lnTo>
                    <a:pt x="3361944" y="410464"/>
                  </a:lnTo>
                  <a:lnTo>
                    <a:pt x="3374644" y="410464"/>
                  </a:lnTo>
                  <a:lnTo>
                    <a:pt x="3374644" y="435864"/>
                  </a:lnTo>
                  <a:lnTo>
                    <a:pt x="3387344" y="435864"/>
                  </a:lnTo>
                  <a:lnTo>
                    <a:pt x="3387344" y="499364"/>
                  </a:lnTo>
                  <a:lnTo>
                    <a:pt x="3400044" y="499364"/>
                  </a:lnTo>
                  <a:lnTo>
                    <a:pt x="3400044" y="562864"/>
                  </a:lnTo>
                  <a:lnTo>
                    <a:pt x="3387344" y="600964"/>
                  </a:lnTo>
                  <a:lnTo>
                    <a:pt x="3387344" y="639064"/>
                  </a:lnTo>
                  <a:lnTo>
                    <a:pt x="3374644" y="639064"/>
                  </a:lnTo>
                  <a:lnTo>
                    <a:pt x="3374644" y="677164"/>
                  </a:lnTo>
                  <a:lnTo>
                    <a:pt x="3361944" y="677164"/>
                  </a:lnTo>
                  <a:lnTo>
                    <a:pt x="3361944" y="689864"/>
                  </a:lnTo>
                  <a:lnTo>
                    <a:pt x="3349244" y="715264"/>
                  </a:lnTo>
                  <a:lnTo>
                    <a:pt x="3349244" y="727964"/>
                  </a:lnTo>
                  <a:lnTo>
                    <a:pt x="3336544" y="727964"/>
                  </a:lnTo>
                  <a:lnTo>
                    <a:pt x="3336544" y="740664"/>
                  </a:lnTo>
                  <a:lnTo>
                    <a:pt x="3323844" y="753364"/>
                  </a:lnTo>
                  <a:lnTo>
                    <a:pt x="3323844" y="766064"/>
                  </a:lnTo>
                  <a:lnTo>
                    <a:pt x="3311144" y="766064"/>
                  </a:lnTo>
                  <a:lnTo>
                    <a:pt x="3311144" y="778764"/>
                  </a:lnTo>
                  <a:lnTo>
                    <a:pt x="3298444" y="778764"/>
                  </a:lnTo>
                  <a:lnTo>
                    <a:pt x="3298444" y="791464"/>
                  </a:lnTo>
                  <a:lnTo>
                    <a:pt x="3260344" y="829564"/>
                  </a:lnTo>
                  <a:lnTo>
                    <a:pt x="3247644" y="829564"/>
                  </a:lnTo>
                  <a:lnTo>
                    <a:pt x="3234944" y="854964"/>
                  </a:lnTo>
                  <a:lnTo>
                    <a:pt x="3222244" y="854964"/>
                  </a:lnTo>
                  <a:lnTo>
                    <a:pt x="3222244" y="867664"/>
                  </a:lnTo>
                  <a:lnTo>
                    <a:pt x="3209544" y="867664"/>
                  </a:lnTo>
                  <a:lnTo>
                    <a:pt x="3209544" y="880364"/>
                  </a:lnTo>
                  <a:lnTo>
                    <a:pt x="3196844" y="880364"/>
                  </a:lnTo>
                  <a:lnTo>
                    <a:pt x="3184144" y="893064"/>
                  </a:lnTo>
                  <a:lnTo>
                    <a:pt x="3171444" y="893064"/>
                  </a:lnTo>
                  <a:lnTo>
                    <a:pt x="3171444" y="905764"/>
                  </a:lnTo>
                  <a:lnTo>
                    <a:pt x="3146044" y="905764"/>
                  </a:lnTo>
                  <a:lnTo>
                    <a:pt x="3146044" y="918464"/>
                  </a:lnTo>
                  <a:lnTo>
                    <a:pt x="3133344" y="918464"/>
                  </a:lnTo>
                  <a:lnTo>
                    <a:pt x="3120644" y="931164"/>
                  </a:lnTo>
                  <a:lnTo>
                    <a:pt x="3107944" y="931164"/>
                  </a:lnTo>
                  <a:lnTo>
                    <a:pt x="3069844" y="956564"/>
                  </a:lnTo>
                  <a:lnTo>
                    <a:pt x="3057144" y="956564"/>
                  </a:lnTo>
                  <a:lnTo>
                    <a:pt x="3044444" y="969264"/>
                  </a:lnTo>
                  <a:lnTo>
                    <a:pt x="3031744" y="969264"/>
                  </a:lnTo>
                  <a:lnTo>
                    <a:pt x="3019044" y="981964"/>
                  </a:lnTo>
                  <a:lnTo>
                    <a:pt x="2993644" y="981964"/>
                  </a:lnTo>
                  <a:lnTo>
                    <a:pt x="2993644" y="994664"/>
                  </a:lnTo>
                  <a:lnTo>
                    <a:pt x="2942844" y="1007364"/>
                  </a:lnTo>
                  <a:lnTo>
                    <a:pt x="2917444" y="1007364"/>
                  </a:lnTo>
                  <a:lnTo>
                    <a:pt x="2917444" y="1020064"/>
                  </a:lnTo>
                  <a:lnTo>
                    <a:pt x="2866644" y="1020064"/>
                  </a:lnTo>
                  <a:lnTo>
                    <a:pt x="2853944" y="1032764"/>
                  </a:lnTo>
                  <a:lnTo>
                    <a:pt x="2815844" y="1032764"/>
                  </a:lnTo>
                  <a:lnTo>
                    <a:pt x="2790444" y="1045464"/>
                  </a:lnTo>
                  <a:lnTo>
                    <a:pt x="2729230" y="1045464"/>
                  </a:lnTo>
                  <a:lnTo>
                    <a:pt x="2752344" y="1058164"/>
                  </a:lnTo>
                  <a:lnTo>
                    <a:pt x="2765044" y="1056132"/>
                  </a:lnTo>
                  <a:lnTo>
                    <a:pt x="2803144" y="1051560"/>
                  </a:lnTo>
                  <a:lnTo>
                    <a:pt x="2879344" y="1036320"/>
                  </a:lnTo>
                  <a:lnTo>
                    <a:pt x="2917444" y="1025652"/>
                  </a:lnTo>
                  <a:lnTo>
                    <a:pt x="2955544" y="1016508"/>
                  </a:lnTo>
                  <a:lnTo>
                    <a:pt x="3019044" y="992124"/>
                  </a:lnTo>
                  <a:lnTo>
                    <a:pt x="3057144" y="978408"/>
                  </a:lnTo>
                  <a:lnTo>
                    <a:pt x="3082544" y="963168"/>
                  </a:lnTo>
                  <a:lnTo>
                    <a:pt x="3120644" y="947928"/>
                  </a:lnTo>
                  <a:lnTo>
                    <a:pt x="3222244" y="876300"/>
                  </a:lnTo>
                  <a:lnTo>
                    <a:pt x="3298444" y="813816"/>
                  </a:lnTo>
                  <a:lnTo>
                    <a:pt x="3311144" y="790956"/>
                  </a:lnTo>
                  <a:lnTo>
                    <a:pt x="3336544" y="768096"/>
                  </a:lnTo>
                  <a:lnTo>
                    <a:pt x="3374644" y="694944"/>
                  </a:lnTo>
                  <a:lnTo>
                    <a:pt x="3400044" y="643128"/>
                  </a:lnTo>
                  <a:lnTo>
                    <a:pt x="3412744" y="588264"/>
                  </a:lnTo>
                  <a:lnTo>
                    <a:pt x="3412744" y="477012"/>
                  </a:lnTo>
                  <a:close/>
                </a:path>
              </a:pathLst>
            </a:custGeom>
            <a:solidFill>
              <a:srgbClr val="429AB2"/>
            </a:solidFill>
          </p:spPr>
          <p:txBody>
            <a:bodyPr wrap="square" lIns="0" tIns="0" rIns="0" bIns="0" rtlCol="0"/>
            <a:lstStyle/>
            <a:p>
              <a:endParaRPr sz="1630"/>
            </a:p>
          </p:txBody>
        </p:sp>
        <p:sp>
          <p:nvSpPr>
            <p:cNvPr id="9" name="object 9"/>
            <p:cNvSpPr/>
            <p:nvPr/>
          </p:nvSpPr>
          <p:spPr>
            <a:xfrm>
              <a:off x="3122554" y="1228344"/>
              <a:ext cx="1584960" cy="1028700"/>
            </a:xfrm>
            <a:custGeom>
              <a:avLst/>
              <a:gdLst/>
              <a:ahLst/>
              <a:cxnLst/>
              <a:rect l="l" t="t" r="r" b="b"/>
              <a:pathLst>
                <a:path w="1584960" h="1028700">
                  <a:moveTo>
                    <a:pt x="1584960" y="513588"/>
                  </a:moveTo>
                  <a:lnTo>
                    <a:pt x="1577084" y="440967"/>
                  </a:lnTo>
                  <a:lnTo>
                    <a:pt x="1554174" y="371463"/>
                  </a:lnTo>
                  <a:lnTo>
                    <a:pt x="1517307" y="305774"/>
                  </a:lnTo>
                  <a:lnTo>
                    <a:pt x="1493976" y="274579"/>
                  </a:lnTo>
                  <a:lnTo>
                    <a:pt x="1467559" y="244598"/>
                  </a:lnTo>
                  <a:lnTo>
                    <a:pt x="1438190" y="215920"/>
                  </a:lnTo>
                  <a:lnTo>
                    <a:pt x="1406005" y="188631"/>
                  </a:lnTo>
                  <a:lnTo>
                    <a:pt x="1371138" y="162819"/>
                  </a:lnTo>
                  <a:lnTo>
                    <a:pt x="1333722" y="138572"/>
                  </a:lnTo>
                  <a:lnTo>
                    <a:pt x="1293894" y="115975"/>
                  </a:lnTo>
                  <a:lnTo>
                    <a:pt x="1251787" y="95116"/>
                  </a:lnTo>
                  <a:lnTo>
                    <a:pt x="1207536" y="76084"/>
                  </a:lnTo>
                  <a:lnTo>
                    <a:pt x="1161275" y="58963"/>
                  </a:lnTo>
                  <a:lnTo>
                    <a:pt x="1113139" y="43843"/>
                  </a:lnTo>
                  <a:lnTo>
                    <a:pt x="1063262" y="30810"/>
                  </a:lnTo>
                  <a:lnTo>
                    <a:pt x="1011780" y="19950"/>
                  </a:lnTo>
                  <a:lnTo>
                    <a:pt x="958826" y="11353"/>
                  </a:lnTo>
                  <a:lnTo>
                    <a:pt x="904535" y="5103"/>
                  </a:lnTo>
                  <a:lnTo>
                    <a:pt x="849041" y="1290"/>
                  </a:lnTo>
                  <a:lnTo>
                    <a:pt x="792480" y="0"/>
                  </a:lnTo>
                  <a:lnTo>
                    <a:pt x="735918" y="1290"/>
                  </a:lnTo>
                  <a:lnTo>
                    <a:pt x="680424" y="5103"/>
                  </a:lnTo>
                  <a:lnTo>
                    <a:pt x="626133" y="11353"/>
                  </a:lnTo>
                  <a:lnTo>
                    <a:pt x="573179" y="19950"/>
                  </a:lnTo>
                  <a:lnTo>
                    <a:pt x="521697" y="30810"/>
                  </a:lnTo>
                  <a:lnTo>
                    <a:pt x="471820" y="43843"/>
                  </a:lnTo>
                  <a:lnTo>
                    <a:pt x="423684" y="58963"/>
                  </a:lnTo>
                  <a:lnTo>
                    <a:pt x="377423" y="76084"/>
                  </a:lnTo>
                  <a:lnTo>
                    <a:pt x="333172" y="95116"/>
                  </a:lnTo>
                  <a:lnTo>
                    <a:pt x="291065" y="115975"/>
                  </a:lnTo>
                  <a:lnTo>
                    <a:pt x="251237" y="138572"/>
                  </a:lnTo>
                  <a:lnTo>
                    <a:pt x="213821" y="162819"/>
                  </a:lnTo>
                  <a:lnTo>
                    <a:pt x="178954" y="188631"/>
                  </a:lnTo>
                  <a:lnTo>
                    <a:pt x="146769" y="215920"/>
                  </a:lnTo>
                  <a:lnTo>
                    <a:pt x="117400" y="244598"/>
                  </a:lnTo>
                  <a:lnTo>
                    <a:pt x="90983" y="274579"/>
                  </a:lnTo>
                  <a:lnTo>
                    <a:pt x="67652" y="305774"/>
                  </a:lnTo>
                  <a:lnTo>
                    <a:pt x="30785" y="371463"/>
                  </a:lnTo>
                  <a:lnTo>
                    <a:pt x="7875" y="440967"/>
                  </a:lnTo>
                  <a:lnTo>
                    <a:pt x="0" y="513588"/>
                  </a:lnTo>
                  <a:lnTo>
                    <a:pt x="1991" y="550434"/>
                  </a:lnTo>
                  <a:lnTo>
                    <a:pt x="17518" y="621915"/>
                  </a:lnTo>
                  <a:lnTo>
                    <a:pt x="47541" y="689870"/>
                  </a:lnTo>
                  <a:lnTo>
                    <a:pt x="67652" y="722309"/>
                  </a:lnTo>
                  <a:lnTo>
                    <a:pt x="90983" y="753607"/>
                  </a:lnTo>
                  <a:lnTo>
                    <a:pt x="117400" y="783678"/>
                  </a:lnTo>
                  <a:lnTo>
                    <a:pt x="146769" y="812436"/>
                  </a:lnTo>
                  <a:lnTo>
                    <a:pt x="178954" y="839793"/>
                  </a:lnTo>
                  <a:lnTo>
                    <a:pt x="213821" y="865663"/>
                  </a:lnTo>
                  <a:lnTo>
                    <a:pt x="251237" y="889961"/>
                  </a:lnTo>
                  <a:lnTo>
                    <a:pt x="291065" y="912599"/>
                  </a:lnTo>
                  <a:lnTo>
                    <a:pt x="333172" y="933491"/>
                  </a:lnTo>
                  <a:lnTo>
                    <a:pt x="377423" y="952551"/>
                  </a:lnTo>
                  <a:lnTo>
                    <a:pt x="423684" y="969693"/>
                  </a:lnTo>
                  <a:lnTo>
                    <a:pt x="471820" y="984829"/>
                  </a:lnTo>
                  <a:lnTo>
                    <a:pt x="521697" y="997874"/>
                  </a:lnTo>
                  <a:lnTo>
                    <a:pt x="573179" y="1008741"/>
                  </a:lnTo>
                  <a:lnTo>
                    <a:pt x="626133" y="1017343"/>
                  </a:lnTo>
                  <a:lnTo>
                    <a:pt x="680424" y="1023595"/>
                  </a:lnTo>
                  <a:lnTo>
                    <a:pt x="735918" y="1027409"/>
                  </a:lnTo>
                  <a:lnTo>
                    <a:pt x="792480" y="1028700"/>
                  </a:lnTo>
                  <a:lnTo>
                    <a:pt x="849041" y="1027409"/>
                  </a:lnTo>
                  <a:lnTo>
                    <a:pt x="904535" y="1023595"/>
                  </a:lnTo>
                  <a:lnTo>
                    <a:pt x="958826" y="1017343"/>
                  </a:lnTo>
                  <a:lnTo>
                    <a:pt x="1011780" y="1008741"/>
                  </a:lnTo>
                  <a:lnTo>
                    <a:pt x="1063262" y="997874"/>
                  </a:lnTo>
                  <a:lnTo>
                    <a:pt x="1113139" y="984829"/>
                  </a:lnTo>
                  <a:lnTo>
                    <a:pt x="1161275" y="969693"/>
                  </a:lnTo>
                  <a:lnTo>
                    <a:pt x="1207536" y="952551"/>
                  </a:lnTo>
                  <a:lnTo>
                    <a:pt x="1251787" y="933491"/>
                  </a:lnTo>
                  <a:lnTo>
                    <a:pt x="1293894" y="912599"/>
                  </a:lnTo>
                  <a:lnTo>
                    <a:pt x="1333722" y="889961"/>
                  </a:lnTo>
                  <a:lnTo>
                    <a:pt x="1371138" y="865663"/>
                  </a:lnTo>
                  <a:lnTo>
                    <a:pt x="1406005" y="839793"/>
                  </a:lnTo>
                  <a:lnTo>
                    <a:pt x="1438190" y="812436"/>
                  </a:lnTo>
                  <a:lnTo>
                    <a:pt x="1467559" y="783678"/>
                  </a:lnTo>
                  <a:lnTo>
                    <a:pt x="1493976" y="753607"/>
                  </a:lnTo>
                  <a:lnTo>
                    <a:pt x="1517307" y="722309"/>
                  </a:lnTo>
                  <a:lnTo>
                    <a:pt x="1537418" y="689870"/>
                  </a:lnTo>
                  <a:lnTo>
                    <a:pt x="1567441" y="621915"/>
                  </a:lnTo>
                  <a:lnTo>
                    <a:pt x="1582968" y="550434"/>
                  </a:lnTo>
                  <a:lnTo>
                    <a:pt x="1584960" y="513588"/>
                  </a:lnTo>
                  <a:close/>
                </a:path>
              </a:pathLst>
            </a:custGeom>
            <a:solidFill>
              <a:srgbClr val="FFFFFF"/>
            </a:solidFill>
          </p:spPr>
          <p:txBody>
            <a:bodyPr wrap="square" lIns="0" tIns="0" rIns="0" bIns="0" rtlCol="0"/>
            <a:lstStyle/>
            <a:p>
              <a:endParaRPr sz="1630"/>
            </a:p>
          </p:txBody>
        </p:sp>
        <p:sp>
          <p:nvSpPr>
            <p:cNvPr id="10" name="object 10"/>
            <p:cNvSpPr/>
            <p:nvPr/>
          </p:nvSpPr>
          <p:spPr>
            <a:xfrm>
              <a:off x="3104266" y="1208532"/>
              <a:ext cx="1623060" cy="1066800"/>
            </a:xfrm>
            <a:custGeom>
              <a:avLst/>
              <a:gdLst/>
              <a:ahLst/>
              <a:cxnLst/>
              <a:rect l="l" t="t" r="r" b="b"/>
              <a:pathLst>
                <a:path w="1623060" h="1066800">
                  <a:moveTo>
                    <a:pt x="1623060" y="533400"/>
                  </a:moveTo>
                  <a:lnTo>
                    <a:pt x="1618488" y="477012"/>
                  </a:lnTo>
                  <a:lnTo>
                    <a:pt x="1604772" y="423672"/>
                  </a:lnTo>
                  <a:lnTo>
                    <a:pt x="1584960" y="371856"/>
                  </a:lnTo>
                  <a:lnTo>
                    <a:pt x="1540764" y="298704"/>
                  </a:lnTo>
                  <a:lnTo>
                    <a:pt x="1481328" y="231648"/>
                  </a:lnTo>
                  <a:lnTo>
                    <a:pt x="1434084" y="192024"/>
                  </a:lnTo>
                  <a:lnTo>
                    <a:pt x="1380744" y="153924"/>
                  </a:lnTo>
                  <a:lnTo>
                    <a:pt x="1324356" y="120396"/>
                  </a:lnTo>
                  <a:lnTo>
                    <a:pt x="1292352" y="105156"/>
                  </a:lnTo>
                  <a:lnTo>
                    <a:pt x="1261872" y="89916"/>
                  </a:lnTo>
                  <a:lnTo>
                    <a:pt x="1194816" y="64008"/>
                  </a:lnTo>
                  <a:lnTo>
                    <a:pt x="1124712" y="41148"/>
                  </a:lnTo>
                  <a:lnTo>
                    <a:pt x="1011936" y="16764"/>
                  </a:lnTo>
                  <a:lnTo>
                    <a:pt x="972312" y="10668"/>
                  </a:lnTo>
                  <a:lnTo>
                    <a:pt x="932688" y="6096"/>
                  </a:lnTo>
                  <a:lnTo>
                    <a:pt x="893064" y="3048"/>
                  </a:lnTo>
                  <a:lnTo>
                    <a:pt x="810768" y="0"/>
                  </a:lnTo>
                  <a:lnTo>
                    <a:pt x="728472" y="3048"/>
                  </a:lnTo>
                  <a:lnTo>
                    <a:pt x="687324" y="6096"/>
                  </a:lnTo>
                  <a:lnTo>
                    <a:pt x="647700" y="10668"/>
                  </a:lnTo>
                  <a:lnTo>
                    <a:pt x="609600" y="16764"/>
                  </a:lnTo>
                  <a:lnTo>
                    <a:pt x="533400" y="32004"/>
                  </a:lnTo>
                  <a:lnTo>
                    <a:pt x="461772" y="51816"/>
                  </a:lnTo>
                  <a:lnTo>
                    <a:pt x="393192" y="76200"/>
                  </a:lnTo>
                  <a:lnTo>
                    <a:pt x="327660" y="105156"/>
                  </a:lnTo>
                  <a:lnTo>
                    <a:pt x="239268" y="153924"/>
                  </a:lnTo>
                  <a:lnTo>
                    <a:pt x="187452" y="192024"/>
                  </a:lnTo>
                  <a:lnTo>
                    <a:pt x="140208" y="233172"/>
                  </a:lnTo>
                  <a:lnTo>
                    <a:pt x="99060" y="277368"/>
                  </a:lnTo>
                  <a:lnTo>
                    <a:pt x="64008" y="324612"/>
                  </a:lnTo>
                  <a:lnTo>
                    <a:pt x="36576" y="373380"/>
                  </a:lnTo>
                  <a:lnTo>
                    <a:pt x="16764" y="425196"/>
                  </a:lnTo>
                  <a:lnTo>
                    <a:pt x="3048" y="480060"/>
                  </a:lnTo>
                  <a:lnTo>
                    <a:pt x="0" y="507492"/>
                  </a:lnTo>
                  <a:lnTo>
                    <a:pt x="0" y="562356"/>
                  </a:lnTo>
                  <a:lnTo>
                    <a:pt x="9144" y="617220"/>
                  </a:lnTo>
                  <a:lnTo>
                    <a:pt x="25908" y="670560"/>
                  </a:lnTo>
                  <a:lnTo>
                    <a:pt x="38100" y="699177"/>
                  </a:lnTo>
                  <a:lnTo>
                    <a:pt x="38100" y="509016"/>
                  </a:lnTo>
                  <a:lnTo>
                    <a:pt x="41148" y="483108"/>
                  </a:lnTo>
                  <a:lnTo>
                    <a:pt x="45720" y="458724"/>
                  </a:lnTo>
                  <a:lnTo>
                    <a:pt x="53340" y="435864"/>
                  </a:lnTo>
                  <a:lnTo>
                    <a:pt x="60960" y="411480"/>
                  </a:lnTo>
                  <a:lnTo>
                    <a:pt x="83820" y="365760"/>
                  </a:lnTo>
                  <a:lnTo>
                    <a:pt x="112776" y="321564"/>
                  </a:lnTo>
                  <a:lnTo>
                    <a:pt x="167640" y="259080"/>
                  </a:lnTo>
                  <a:lnTo>
                    <a:pt x="188976" y="240792"/>
                  </a:lnTo>
                  <a:lnTo>
                    <a:pt x="211836" y="220980"/>
                  </a:lnTo>
                  <a:lnTo>
                    <a:pt x="260604" y="185928"/>
                  </a:lnTo>
                  <a:lnTo>
                    <a:pt x="315468" y="153924"/>
                  </a:lnTo>
                  <a:lnTo>
                    <a:pt x="406908" y="111252"/>
                  </a:lnTo>
                  <a:lnTo>
                    <a:pt x="507492" y="77724"/>
                  </a:lnTo>
                  <a:lnTo>
                    <a:pt x="542544" y="70104"/>
                  </a:lnTo>
                  <a:lnTo>
                    <a:pt x="579120" y="60960"/>
                  </a:lnTo>
                  <a:lnTo>
                    <a:pt x="653796" y="48768"/>
                  </a:lnTo>
                  <a:lnTo>
                    <a:pt x="691896" y="44196"/>
                  </a:lnTo>
                  <a:lnTo>
                    <a:pt x="731520" y="41148"/>
                  </a:lnTo>
                  <a:lnTo>
                    <a:pt x="810768" y="38100"/>
                  </a:lnTo>
                  <a:lnTo>
                    <a:pt x="851916" y="39624"/>
                  </a:lnTo>
                  <a:lnTo>
                    <a:pt x="891540" y="41148"/>
                  </a:lnTo>
                  <a:lnTo>
                    <a:pt x="929640" y="44196"/>
                  </a:lnTo>
                  <a:lnTo>
                    <a:pt x="967740" y="48768"/>
                  </a:lnTo>
                  <a:lnTo>
                    <a:pt x="1005840" y="54864"/>
                  </a:lnTo>
                  <a:lnTo>
                    <a:pt x="1078992" y="70104"/>
                  </a:lnTo>
                  <a:lnTo>
                    <a:pt x="1149096" y="88392"/>
                  </a:lnTo>
                  <a:lnTo>
                    <a:pt x="1182624" y="100584"/>
                  </a:lnTo>
                  <a:lnTo>
                    <a:pt x="1214628" y="111252"/>
                  </a:lnTo>
                  <a:lnTo>
                    <a:pt x="1277112" y="138684"/>
                  </a:lnTo>
                  <a:lnTo>
                    <a:pt x="1335024" y="169164"/>
                  </a:lnTo>
                  <a:lnTo>
                    <a:pt x="1386840" y="204216"/>
                  </a:lnTo>
                  <a:lnTo>
                    <a:pt x="1434084" y="240792"/>
                  </a:lnTo>
                  <a:lnTo>
                    <a:pt x="1475232" y="280416"/>
                  </a:lnTo>
                  <a:lnTo>
                    <a:pt x="1510284" y="323088"/>
                  </a:lnTo>
                  <a:lnTo>
                    <a:pt x="1539240" y="367284"/>
                  </a:lnTo>
                  <a:lnTo>
                    <a:pt x="1560576" y="413004"/>
                  </a:lnTo>
                  <a:lnTo>
                    <a:pt x="1575816" y="460248"/>
                  </a:lnTo>
                  <a:lnTo>
                    <a:pt x="1583436" y="510540"/>
                  </a:lnTo>
                  <a:lnTo>
                    <a:pt x="1584960" y="534924"/>
                  </a:lnTo>
                  <a:lnTo>
                    <a:pt x="1584960" y="694944"/>
                  </a:lnTo>
                  <a:lnTo>
                    <a:pt x="1606296" y="643128"/>
                  </a:lnTo>
                  <a:lnTo>
                    <a:pt x="1618488" y="588264"/>
                  </a:lnTo>
                  <a:lnTo>
                    <a:pt x="1621536" y="560832"/>
                  </a:lnTo>
                  <a:lnTo>
                    <a:pt x="1623060" y="533400"/>
                  </a:lnTo>
                  <a:close/>
                </a:path>
                <a:path w="1623060" h="1066800">
                  <a:moveTo>
                    <a:pt x="1584960" y="694944"/>
                  </a:moveTo>
                  <a:lnTo>
                    <a:pt x="1584960" y="534924"/>
                  </a:lnTo>
                  <a:lnTo>
                    <a:pt x="1583436" y="559308"/>
                  </a:lnTo>
                  <a:lnTo>
                    <a:pt x="1580388" y="585216"/>
                  </a:lnTo>
                  <a:lnTo>
                    <a:pt x="1560576" y="656844"/>
                  </a:lnTo>
                  <a:lnTo>
                    <a:pt x="1537716" y="702564"/>
                  </a:lnTo>
                  <a:lnTo>
                    <a:pt x="1510284" y="746760"/>
                  </a:lnTo>
                  <a:lnTo>
                    <a:pt x="1453896" y="807720"/>
                  </a:lnTo>
                  <a:lnTo>
                    <a:pt x="1409700" y="847344"/>
                  </a:lnTo>
                  <a:lnTo>
                    <a:pt x="1360932" y="882396"/>
                  </a:lnTo>
                  <a:lnTo>
                    <a:pt x="1306068" y="914400"/>
                  </a:lnTo>
                  <a:lnTo>
                    <a:pt x="1246632" y="943356"/>
                  </a:lnTo>
                  <a:lnTo>
                    <a:pt x="1182624" y="969264"/>
                  </a:lnTo>
                  <a:lnTo>
                    <a:pt x="1078992" y="998220"/>
                  </a:lnTo>
                  <a:lnTo>
                    <a:pt x="1005840" y="1013460"/>
                  </a:lnTo>
                  <a:lnTo>
                    <a:pt x="967740" y="1019556"/>
                  </a:lnTo>
                  <a:lnTo>
                    <a:pt x="929640" y="1024128"/>
                  </a:lnTo>
                  <a:lnTo>
                    <a:pt x="890016" y="1027176"/>
                  </a:lnTo>
                  <a:lnTo>
                    <a:pt x="851916" y="1028641"/>
                  </a:lnTo>
                  <a:lnTo>
                    <a:pt x="769620" y="1028641"/>
                  </a:lnTo>
                  <a:lnTo>
                    <a:pt x="731520" y="1027176"/>
                  </a:lnTo>
                  <a:lnTo>
                    <a:pt x="691896" y="1024128"/>
                  </a:lnTo>
                  <a:lnTo>
                    <a:pt x="653796" y="1019556"/>
                  </a:lnTo>
                  <a:lnTo>
                    <a:pt x="615696" y="1013460"/>
                  </a:lnTo>
                  <a:lnTo>
                    <a:pt x="542544" y="998220"/>
                  </a:lnTo>
                  <a:lnTo>
                    <a:pt x="472440" y="979932"/>
                  </a:lnTo>
                  <a:lnTo>
                    <a:pt x="374904" y="943356"/>
                  </a:lnTo>
                  <a:lnTo>
                    <a:pt x="315468" y="914400"/>
                  </a:lnTo>
                  <a:lnTo>
                    <a:pt x="260604" y="880872"/>
                  </a:lnTo>
                  <a:lnTo>
                    <a:pt x="210312" y="845820"/>
                  </a:lnTo>
                  <a:lnTo>
                    <a:pt x="166116" y="807720"/>
                  </a:lnTo>
                  <a:lnTo>
                    <a:pt x="128016" y="766572"/>
                  </a:lnTo>
                  <a:lnTo>
                    <a:pt x="96012" y="723900"/>
                  </a:lnTo>
                  <a:lnTo>
                    <a:pt x="60960" y="655320"/>
                  </a:lnTo>
                  <a:lnTo>
                    <a:pt x="45720" y="608076"/>
                  </a:lnTo>
                  <a:lnTo>
                    <a:pt x="38100" y="557784"/>
                  </a:lnTo>
                  <a:lnTo>
                    <a:pt x="38100" y="699177"/>
                  </a:lnTo>
                  <a:lnTo>
                    <a:pt x="65532" y="745236"/>
                  </a:lnTo>
                  <a:lnTo>
                    <a:pt x="99060" y="792480"/>
                  </a:lnTo>
                  <a:lnTo>
                    <a:pt x="140208" y="835152"/>
                  </a:lnTo>
                  <a:lnTo>
                    <a:pt x="187452" y="876300"/>
                  </a:lnTo>
                  <a:lnTo>
                    <a:pt x="240792" y="914400"/>
                  </a:lnTo>
                  <a:lnTo>
                    <a:pt x="298704" y="947928"/>
                  </a:lnTo>
                  <a:lnTo>
                    <a:pt x="361188" y="978408"/>
                  </a:lnTo>
                  <a:lnTo>
                    <a:pt x="426720" y="1004316"/>
                  </a:lnTo>
                  <a:lnTo>
                    <a:pt x="498348" y="1027176"/>
                  </a:lnTo>
                  <a:lnTo>
                    <a:pt x="571500" y="1043940"/>
                  </a:lnTo>
                  <a:lnTo>
                    <a:pt x="609600" y="1051560"/>
                  </a:lnTo>
                  <a:lnTo>
                    <a:pt x="649224" y="1057656"/>
                  </a:lnTo>
                  <a:lnTo>
                    <a:pt x="688848" y="1062228"/>
                  </a:lnTo>
                  <a:lnTo>
                    <a:pt x="728472" y="1065276"/>
                  </a:lnTo>
                  <a:lnTo>
                    <a:pt x="769620" y="1066800"/>
                  </a:lnTo>
                  <a:lnTo>
                    <a:pt x="851916" y="1066800"/>
                  </a:lnTo>
                  <a:lnTo>
                    <a:pt x="893064" y="1065276"/>
                  </a:lnTo>
                  <a:lnTo>
                    <a:pt x="934212" y="1062228"/>
                  </a:lnTo>
                  <a:lnTo>
                    <a:pt x="973836" y="1056132"/>
                  </a:lnTo>
                  <a:lnTo>
                    <a:pt x="1011936" y="1051560"/>
                  </a:lnTo>
                  <a:lnTo>
                    <a:pt x="1088136" y="1036320"/>
                  </a:lnTo>
                  <a:lnTo>
                    <a:pt x="1124712" y="1025652"/>
                  </a:lnTo>
                  <a:lnTo>
                    <a:pt x="1159764" y="1016508"/>
                  </a:lnTo>
                  <a:lnTo>
                    <a:pt x="1229868" y="992124"/>
                  </a:lnTo>
                  <a:lnTo>
                    <a:pt x="1293876" y="963168"/>
                  </a:lnTo>
                  <a:lnTo>
                    <a:pt x="1353312" y="931164"/>
                  </a:lnTo>
                  <a:lnTo>
                    <a:pt x="1409700" y="894588"/>
                  </a:lnTo>
                  <a:lnTo>
                    <a:pt x="1458468" y="856488"/>
                  </a:lnTo>
                  <a:lnTo>
                    <a:pt x="1502664" y="813816"/>
                  </a:lnTo>
                  <a:lnTo>
                    <a:pt x="1540764" y="768096"/>
                  </a:lnTo>
                  <a:lnTo>
                    <a:pt x="1572768" y="719328"/>
                  </a:lnTo>
                  <a:lnTo>
                    <a:pt x="1584960" y="694944"/>
                  </a:lnTo>
                  <a:close/>
                </a:path>
              </a:pathLst>
            </a:custGeom>
            <a:solidFill>
              <a:srgbClr val="429AB2"/>
            </a:solidFill>
          </p:spPr>
          <p:txBody>
            <a:bodyPr wrap="square" lIns="0" tIns="0" rIns="0" bIns="0" rtlCol="0"/>
            <a:lstStyle/>
            <a:p>
              <a:endParaRPr sz="1630"/>
            </a:p>
          </p:txBody>
        </p:sp>
      </p:grpSp>
      <p:sp>
        <p:nvSpPr>
          <p:cNvPr id="11" name="object 11"/>
          <p:cNvSpPr txBox="1"/>
          <p:nvPr/>
        </p:nvSpPr>
        <p:spPr>
          <a:xfrm>
            <a:off x="4439380" y="1316551"/>
            <a:ext cx="714591" cy="483694"/>
          </a:xfrm>
          <a:prstGeom prst="rect">
            <a:avLst/>
          </a:prstGeom>
        </p:spPr>
        <p:txBody>
          <a:bodyPr vert="horz" wrap="square" lIns="0" tIns="47216" rIns="0" bIns="0" rtlCol="0">
            <a:spAutoFit/>
          </a:bodyPr>
          <a:lstStyle/>
          <a:p>
            <a:pPr marL="11430" marR="4445" indent="5080">
              <a:lnSpc>
                <a:spcPts val="1685"/>
              </a:lnSpc>
              <a:spcBef>
                <a:spcPts val="370"/>
              </a:spcBef>
            </a:pPr>
            <a:r>
              <a:rPr sz="1630" b="1" spc="-5" dirty="0">
                <a:latin typeface="Times New Roman" panose="02020603050405020304"/>
                <a:cs typeface="Times New Roman" panose="02020603050405020304"/>
              </a:rPr>
              <a:t>C</a:t>
            </a:r>
            <a:r>
              <a:rPr sz="1630" b="1" spc="-9" dirty="0">
                <a:latin typeface="Times New Roman" panose="02020603050405020304"/>
                <a:cs typeface="Times New Roman" panose="02020603050405020304"/>
              </a:rPr>
              <a:t>h</a:t>
            </a:r>
            <a:r>
              <a:rPr sz="1630" b="1" dirty="0">
                <a:latin typeface="Times New Roman" panose="02020603050405020304"/>
                <a:cs typeface="Times New Roman" panose="02020603050405020304"/>
              </a:rPr>
              <a:t>a</a:t>
            </a:r>
            <a:r>
              <a:rPr sz="1630" b="1" spc="-5" dirty="0">
                <a:latin typeface="Times New Roman" panose="02020603050405020304"/>
                <a:cs typeface="Times New Roman" panose="02020603050405020304"/>
              </a:rPr>
              <a:t>n</a:t>
            </a:r>
            <a:r>
              <a:rPr sz="1630" b="1" dirty="0">
                <a:latin typeface="Times New Roman" panose="02020603050405020304"/>
                <a:cs typeface="Times New Roman" panose="02020603050405020304"/>
              </a:rPr>
              <a:t>ge </a:t>
            </a:r>
            <a:r>
              <a:rPr sz="1630" dirty="0">
                <a:latin typeface="Times New Roman" panose="02020603050405020304"/>
                <a:cs typeface="Times New Roman" panose="02020603050405020304"/>
              </a:rPr>
              <a:t> </a:t>
            </a:r>
            <a:r>
              <a:rPr sz="1630" b="1" dirty="0">
                <a:latin typeface="Times New Roman" panose="02020603050405020304"/>
                <a:cs typeface="Times New Roman" panose="02020603050405020304"/>
              </a:rPr>
              <a:t>formats</a:t>
            </a:r>
            <a:endParaRPr sz="1630">
              <a:latin typeface="Times New Roman" panose="02020603050405020304"/>
              <a:cs typeface="Times New Roman" panose="02020603050405020304"/>
            </a:endParaRPr>
          </a:p>
        </p:txBody>
      </p:sp>
      <p:grpSp>
        <p:nvGrpSpPr>
          <p:cNvPr id="12" name="object 12"/>
          <p:cNvGrpSpPr/>
          <p:nvPr/>
        </p:nvGrpSpPr>
        <p:grpSpPr>
          <a:xfrm>
            <a:off x="4877918" y="2128226"/>
            <a:ext cx="1471792" cy="967375"/>
            <a:chOff x="4003426" y="2346960"/>
            <a:chExt cx="1623060" cy="1066800"/>
          </a:xfrm>
        </p:grpSpPr>
        <p:sp>
          <p:nvSpPr>
            <p:cNvPr id="13" name="object 13"/>
            <p:cNvSpPr/>
            <p:nvPr/>
          </p:nvSpPr>
          <p:spPr>
            <a:xfrm>
              <a:off x="4003426" y="2346960"/>
              <a:ext cx="1612900" cy="1050290"/>
            </a:xfrm>
            <a:custGeom>
              <a:avLst/>
              <a:gdLst/>
              <a:ahLst/>
              <a:cxnLst/>
              <a:rect l="l" t="t" r="r" b="b"/>
              <a:pathLst>
                <a:path w="1612900" h="1050289">
                  <a:moveTo>
                    <a:pt x="25400" y="465835"/>
                  </a:moveTo>
                  <a:lnTo>
                    <a:pt x="25400" y="399288"/>
                  </a:lnTo>
                  <a:lnTo>
                    <a:pt x="12700" y="425196"/>
                  </a:lnTo>
                  <a:lnTo>
                    <a:pt x="0" y="480060"/>
                  </a:lnTo>
                  <a:lnTo>
                    <a:pt x="0" y="534924"/>
                  </a:lnTo>
                  <a:lnTo>
                    <a:pt x="12700" y="541362"/>
                  </a:lnTo>
                  <a:lnTo>
                    <a:pt x="12700" y="478535"/>
                  </a:lnTo>
                  <a:lnTo>
                    <a:pt x="25400" y="465835"/>
                  </a:lnTo>
                  <a:close/>
                </a:path>
                <a:path w="1612900" h="1050289">
                  <a:moveTo>
                    <a:pt x="990950" y="1037335"/>
                  </a:moveTo>
                  <a:lnTo>
                    <a:pt x="12700" y="541362"/>
                  </a:lnTo>
                  <a:lnTo>
                    <a:pt x="12700" y="605535"/>
                  </a:lnTo>
                  <a:lnTo>
                    <a:pt x="25400" y="605535"/>
                  </a:lnTo>
                  <a:lnTo>
                    <a:pt x="25400" y="656335"/>
                  </a:lnTo>
                  <a:lnTo>
                    <a:pt x="38100" y="656335"/>
                  </a:lnTo>
                  <a:lnTo>
                    <a:pt x="38100" y="681735"/>
                  </a:lnTo>
                  <a:lnTo>
                    <a:pt x="50800" y="681735"/>
                  </a:lnTo>
                  <a:lnTo>
                    <a:pt x="50800" y="707135"/>
                  </a:lnTo>
                  <a:lnTo>
                    <a:pt x="63500" y="707135"/>
                  </a:lnTo>
                  <a:lnTo>
                    <a:pt x="63500" y="732535"/>
                  </a:lnTo>
                  <a:lnTo>
                    <a:pt x="76200" y="732535"/>
                  </a:lnTo>
                  <a:lnTo>
                    <a:pt x="76200" y="757935"/>
                  </a:lnTo>
                  <a:lnTo>
                    <a:pt x="88900" y="757935"/>
                  </a:lnTo>
                  <a:lnTo>
                    <a:pt x="88900" y="770635"/>
                  </a:lnTo>
                  <a:lnTo>
                    <a:pt x="101600" y="770635"/>
                  </a:lnTo>
                  <a:lnTo>
                    <a:pt x="101600" y="783335"/>
                  </a:lnTo>
                  <a:lnTo>
                    <a:pt x="114300" y="783335"/>
                  </a:lnTo>
                  <a:lnTo>
                    <a:pt x="114300" y="796035"/>
                  </a:lnTo>
                  <a:lnTo>
                    <a:pt x="127000" y="796035"/>
                  </a:lnTo>
                  <a:lnTo>
                    <a:pt x="127000" y="808735"/>
                  </a:lnTo>
                  <a:lnTo>
                    <a:pt x="152400" y="834135"/>
                  </a:lnTo>
                  <a:lnTo>
                    <a:pt x="177800" y="846835"/>
                  </a:lnTo>
                  <a:lnTo>
                    <a:pt x="177800" y="859535"/>
                  </a:lnTo>
                  <a:lnTo>
                    <a:pt x="190500" y="859535"/>
                  </a:lnTo>
                  <a:lnTo>
                    <a:pt x="190500" y="872235"/>
                  </a:lnTo>
                  <a:lnTo>
                    <a:pt x="203200" y="872235"/>
                  </a:lnTo>
                  <a:lnTo>
                    <a:pt x="215900" y="884935"/>
                  </a:lnTo>
                  <a:lnTo>
                    <a:pt x="228600" y="884935"/>
                  </a:lnTo>
                  <a:lnTo>
                    <a:pt x="228600" y="897635"/>
                  </a:lnTo>
                  <a:lnTo>
                    <a:pt x="241300" y="897635"/>
                  </a:lnTo>
                  <a:lnTo>
                    <a:pt x="241300" y="910335"/>
                  </a:lnTo>
                  <a:lnTo>
                    <a:pt x="266700" y="910335"/>
                  </a:lnTo>
                  <a:lnTo>
                    <a:pt x="266700" y="923035"/>
                  </a:lnTo>
                  <a:lnTo>
                    <a:pt x="292100" y="923035"/>
                  </a:lnTo>
                  <a:lnTo>
                    <a:pt x="292100" y="935735"/>
                  </a:lnTo>
                  <a:lnTo>
                    <a:pt x="304800" y="935735"/>
                  </a:lnTo>
                  <a:lnTo>
                    <a:pt x="342900" y="961135"/>
                  </a:lnTo>
                  <a:lnTo>
                    <a:pt x="368300" y="961135"/>
                  </a:lnTo>
                  <a:lnTo>
                    <a:pt x="368300" y="973835"/>
                  </a:lnTo>
                  <a:lnTo>
                    <a:pt x="393700" y="973835"/>
                  </a:lnTo>
                  <a:lnTo>
                    <a:pt x="393700" y="986535"/>
                  </a:lnTo>
                  <a:lnTo>
                    <a:pt x="419100" y="986535"/>
                  </a:lnTo>
                  <a:lnTo>
                    <a:pt x="469900" y="999235"/>
                  </a:lnTo>
                  <a:lnTo>
                    <a:pt x="469900" y="1011935"/>
                  </a:lnTo>
                  <a:lnTo>
                    <a:pt x="495300" y="1011935"/>
                  </a:lnTo>
                  <a:lnTo>
                    <a:pt x="533400" y="1024635"/>
                  </a:lnTo>
                  <a:lnTo>
                    <a:pt x="558800" y="1024635"/>
                  </a:lnTo>
                  <a:lnTo>
                    <a:pt x="584200" y="1037335"/>
                  </a:lnTo>
                  <a:lnTo>
                    <a:pt x="622300" y="1037335"/>
                  </a:lnTo>
                  <a:lnTo>
                    <a:pt x="647700" y="1050035"/>
                  </a:lnTo>
                  <a:lnTo>
                    <a:pt x="952500" y="1050035"/>
                  </a:lnTo>
                  <a:lnTo>
                    <a:pt x="977900" y="1037335"/>
                  </a:lnTo>
                  <a:lnTo>
                    <a:pt x="990950" y="1037335"/>
                  </a:lnTo>
                  <a:close/>
                </a:path>
                <a:path w="1612900" h="1050289">
                  <a:moveTo>
                    <a:pt x="1028700" y="21335"/>
                  </a:moveTo>
                  <a:lnTo>
                    <a:pt x="965200" y="10668"/>
                  </a:lnTo>
                  <a:lnTo>
                    <a:pt x="927100" y="6096"/>
                  </a:lnTo>
                  <a:lnTo>
                    <a:pt x="889000" y="3048"/>
                  </a:lnTo>
                  <a:lnTo>
                    <a:pt x="800100" y="0"/>
                  </a:lnTo>
                  <a:lnTo>
                    <a:pt x="723900" y="3048"/>
                  </a:lnTo>
                  <a:lnTo>
                    <a:pt x="685800" y="6096"/>
                  </a:lnTo>
                  <a:lnTo>
                    <a:pt x="647700" y="10668"/>
                  </a:lnTo>
                  <a:lnTo>
                    <a:pt x="609600" y="16764"/>
                  </a:lnTo>
                  <a:lnTo>
                    <a:pt x="533400" y="32004"/>
                  </a:lnTo>
                  <a:lnTo>
                    <a:pt x="495300" y="41148"/>
                  </a:lnTo>
                  <a:lnTo>
                    <a:pt x="457200" y="51816"/>
                  </a:lnTo>
                  <a:lnTo>
                    <a:pt x="381000" y="76200"/>
                  </a:lnTo>
                  <a:lnTo>
                    <a:pt x="355600" y="89916"/>
                  </a:lnTo>
                  <a:lnTo>
                    <a:pt x="317500" y="105156"/>
                  </a:lnTo>
                  <a:lnTo>
                    <a:pt x="292100" y="120396"/>
                  </a:lnTo>
                  <a:lnTo>
                    <a:pt x="228600" y="153924"/>
                  </a:lnTo>
                  <a:lnTo>
                    <a:pt x="203200" y="172212"/>
                  </a:lnTo>
                  <a:lnTo>
                    <a:pt x="152400" y="211836"/>
                  </a:lnTo>
                  <a:lnTo>
                    <a:pt x="139700" y="233172"/>
                  </a:lnTo>
                  <a:lnTo>
                    <a:pt x="114300" y="254508"/>
                  </a:lnTo>
                  <a:lnTo>
                    <a:pt x="88900" y="277368"/>
                  </a:lnTo>
                  <a:lnTo>
                    <a:pt x="76200" y="300228"/>
                  </a:lnTo>
                  <a:lnTo>
                    <a:pt x="63500" y="324612"/>
                  </a:lnTo>
                  <a:lnTo>
                    <a:pt x="38100" y="348996"/>
                  </a:lnTo>
                  <a:lnTo>
                    <a:pt x="25400" y="373380"/>
                  </a:lnTo>
                  <a:lnTo>
                    <a:pt x="25400" y="427735"/>
                  </a:lnTo>
                  <a:lnTo>
                    <a:pt x="38100" y="415035"/>
                  </a:lnTo>
                  <a:lnTo>
                    <a:pt x="38100" y="402335"/>
                  </a:lnTo>
                  <a:lnTo>
                    <a:pt x="63500" y="364235"/>
                  </a:lnTo>
                  <a:lnTo>
                    <a:pt x="63500" y="351535"/>
                  </a:lnTo>
                  <a:lnTo>
                    <a:pt x="76200" y="351535"/>
                  </a:lnTo>
                  <a:lnTo>
                    <a:pt x="76200" y="326135"/>
                  </a:lnTo>
                  <a:lnTo>
                    <a:pt x="88900" y="326135"/>
                  </a:lnTo>
                  <a:lnTo>
                    <a:pt x="88900" y="313435"/>
                  </a:lnTo>
                  <a:lnTo>
                    <a:pt x="101600" y="313435"/>
                  </a:lnTo>
                  <a:lnTo>
                    <a:pt x="101600" y="300735"/>
                  </a:lnTo>
                  <a:lnTo>
                    <a:pt x="190500" y="211835"/>
                  </a:lnTo>
                  <a:lnTo>
                    <a:pt x="203200" y="211835"/>
                  </a:lnTo>
                  <a:lnTo>
                    <a:pt x="203200" y="199135"/>
                  </a:lnTo>
                  <a:lnTo>
                    <a:pt x="215900" y="199135"/>
                  </a:lnTo>
                  <a:lnTo>
                    <a:pt x="215900" y="186435"/>
                  </a:lnTo>
                  <a:lnTo>
                    <a:pt x="241300" y="186435"/>
                  </a:lnTo>
                  <a:lnTo>
                    <a:pt x="241300" y="173735"/>
                  </a:lnTo>
                  <a:lnTo>
                    <a:pt x="254000" y="173735"/>
                  </a:lnTo>
                  <a:lnTo>
                    <a:pt x="254000" y="161035"/>
                  </a:lnTo>
                  <a:lnTo>
                    <a:pt x="266700" y="161035"/>
                  </a:lnTo>
                  <a:lnTo>
                    <a:pt x="279400" y="148335"/>
                  </a:lnTo>
                  <a:lnTo>
                    <a:pt x="292100" y="148335"/>
                  </a:lnTo>
                  <a:lnTo>
                    <a:pt x="342900" y="122935"/>
                  </a:lnTo>
                  <a:lnTo>
                    <a:pt x="355600" y="122935"/>
                  </a:lnTo>
                  <a:lnTo>
                    <a:pt x="368300" y="110235"/>
                  </a:lnTo>
                  <a:lnTo>
                    <a:pt x="381000" y="110235"/>
                  </a:lnTo>
                  <a:lnTo>
                    <a:pt x="393700" y="97535"/>
                  </a:lnTo>
                  <a:lnTo>
                    <a:pt x="419100" y="97535"/>
                  </a:lnTo>
                  <a:lnTo>
                    <a:pt x="469900" y="72135"/>
                  </a:lnTo>
                  <a:lnTo>
                    <a:pt x="495300" y="72135"/>
                  </a:lnTo>
                  <a:lnTo>
                    <a:pt x="533400" y="59435"/>
                  </a:lnTo>
                  <a:lnTo>
                    <a:pt x="546100" y="59435"/>
                  </a:lnTo>
                  <a:lnTo>
                    <a:pt x="558800" y="46735"/>
                  </a:lnTo>
                  <a:lnTo>
                    <a:pt x="609600" y="46735"/>
                  </a:lnTo>
                  <a:lnTo>
                    <a:pt x="635000" y="34035"/>
                  </a:lnTo>
                  <a:lnTo>
                    <a:pt x="723900" y="34035"/>
                  </a:lnTo>
                  <a:lnTo>
                    <a:pt x="762000" y="21335"/>
                  </a:lnTo>
                  <a:lnTo>
                    <a:pt x="1028700" y="21335"/>
                  </a:lnTo>
                  <a:close/>
                </a:path>
                <a:path w="1612900" h="1050289">
                  <a:moveTo>
                    <a:pt x="1612900" y="615696"/>
                  </a:moveTo>
                  <a:lnTo>
                    <a:pt x="1612900" y="451104"/>
                  </a:lnTo>
                  <a:lnTo>
                    <a:pt x="1600200" y="423672"/>
                  </a:lnTo>
                  <a:lnTo>
                    <a:pt x="1574800" y="371856"/>
                  </a:lnTo>
                  <a:lnTo>
                    <a:pt x="1536700" y="298704"/>
                  </a:lnTo>
                  <a:lnTo>
                    <a:pt x="1511300" y="275844"/>
                  </a:lnTo>
                  <a:lnTo>
                    <a:pt x="1498600" y="254508"/>
                  </a:lnTo>
                  <a:lnTo>
                    <a:pt x="1473200" y="231648"/>
                  </a:lnTo>
                  <a:lnTo>
                    <a:pt x="1435100" y="192024"/>
                  </a:lnTo>
                  <a:lnTo>
                    <a:pt x="1397000" y="172212"/>
                  </a:lnTo>
                  <a:lnTo>
                    <a:pt x="1371600" y="153924"/>
                  </a:lnTo>
                  <a:lnTo>
                    <a:pt x="1320800" y="120396"/>
                  </a:lnTo>
                  <a:lnTo>
                    <a:pt x="1282700" y="105156"/>
                  </a:lnTo>
                  <a:lnTo>
                    <a:pt x="1257300" y="89916"/>
                  </a:lnTo>
                  <a:lnTo>
                    <a:pt x="1219200" y="76200"/>
                  </a:lnTo>
                  <a:lnTo>
                    <a:pt x="1193800" y="64008"/>
                  </a:lnTo>
                  <a:lnTo>
                    <a:pt x="1155700" y="51816"/>
                  </a:lnTo>
                  <a:lnTo>
                    <a:pt x="1117600" y="41148"/>
                  </a:lnTo>
                  <a:lnTo>
                    <a:pt x="1079500" y="32004"/>
                  </a:lnTo>
                  <a:lnTo>
                    <a:pt x="1041400" y="24384"/>
                  </a:lnTo>
                  <a:lnTo>
                    <a:pt x="1028700" y="21335"/>
                  </a:lnTo>
                  <a:lnTo>
                    <a:pt x="850900" y="21335"/>
                  </a:lnTo>
                  <a:lnTo>
                    <a:pt x="876300" y="34035"/>
                  </a:lnTo>
                  <a:lnTo>
                    <a:pt x="990600" y="34035"/>
                  </a:lnTo>
                  <a:lnTo>
                    <a:pt x="1016000" y="46735"/>
                  </a:lnTo>
                  <a:lnTo>
                    <a:pt x="1054100" y="46735"/>
                  </a:lnTo>
                  <a:lnTo>
                    <a:pt x="1066800" y="59435"/>
                  </a:lnTo>
                  <a:lnTo>
                    <a:pt x="1079500" y="59435"/>
                  </a:lnTo>
                  <a:lnTo>
                    <a:pt x="1117600" y="72135"/>
                  </a:lnTo>
                  <a:lnTo>
                    <a:pt x="1143000" y="72135"/>
                  </a:lnTo>
                  <a:lnTo>
                    <a:pt x="1193800" y="84835"/>
                  </a:lnTo>
                  <a:lnTo>
                    <a:pt x="1193800" y="97535"/>
                  </a:lnTo>
                  <a:lnTo>
                    <a:pt x="1219200" y="97535"/>
                  </a:lnTo>
                  <a:lnTo>
                    <a:pt x="1231900" y="110235"/>
                  </a:lnTo>
                  <a:lnTo>
                    <a:pt x="1257300" y="110235"/>
                  </a:lnTo>
                  <a:lnTo>
                    <a:pt x="1270000" y="122935"/>
                  </a:lnTo>
                  <a:lnTo>
                    <a:pt x="1308100" y="148335"/>
                  </a:lnTo>
                  <a:lnTo>
                    <a:pt x="1320800" y="148335"/>
                  </a:lnTo>
                  <a:lnTo>
                    <a:pt x="1333500" y="161035"/>
                  </a:lnTo>
                  <a:lnTo>
                    <a:pt x="1346200" y="161035"/>
                  </a:lnTo>
                  <a:lnTo>
                    <a:pt x="1358900" y="173735"/>
                  </a:lnTo>
                  <a:lnTo>
                    <a:pt x="1371600" y="173735"/>
                  </a:lnTo>
                  <a:lnTo>
                    <a:pt x="1371600" y="186435"/>
                  </a:lnTo>
                  <a:lnTo>
                    <a:pt x="1384300" y="186435"/>
                  </a:lnTo>
                  <a:lnTo>
                    <a:pt x="1397000" y="199135"/>
                  </a:lnTo>
                  <a:lnTo>
                    <a:pt x="1409700" y="199135"/>
                  </a:lnTo>
                  <a:lnTo>
                    <a:pt x="1409700" y="211835"/>
                  </a:lnTo>
                  <a:lnTo>
                    <a:pt x="1422400" y="211835"/>
                  </a:lnTo>
                  <a:lnTo>
                    <a:pt x="1422400" y="224535"/>
                  </a:lnTo>
                  <a:lnTo>
                    <a:pt x="1435100" y="224535"/>
                  </a:lnTo>
                  <a:lnTo>
                    <a:pt x="1435100" y="237235"/>
                  </a:lnTo>
                  <a:lnTo>
                    <a:pt x="1460500" y="249935"/>
                  </a:lnTo>
                  <a:lnTo>
                    <a:pt x="1511300" y="300735"/>
                  </a:lnTo>
                  <a:lnTo>
                    <a:pt x="1511300" y="313435"/>
                  </a:lnTo>
                  <a:lnTo>
                    <a:pt x="1524000" y="313435"/>
                  </a:lnTo>
                  <a:lnTo>
                    <a:pt x="1524000" y="326135"/>
                  </a:lnTo>
                  <a:lnTo>
                    <a:pt x="1536700" y="338835"/>
                  </a:lnTo>
                  <a:lnTo>
                    <a:pt x="1536700" y="351535"/>
                  </a:lnTo>
                  <a:lnTo>
                    <a:pt x="1549400" y="351535"/>
                  </a:lnTo>
                  <a:lnTo>
                    <a:pt x="1549400" y="376935"/>
                  </a:lnTo>
                  <a:lnTo>
                    <a:pt x="1562100" y="376935"/>
                  </a:lnTo>
                  <a:lnTo>
                    <a:pt x="1562100" y="402335"/>
                  </a:lnTo>
                  <a:lnTo>
                    <a:pt x="1574800" y="402335"/>
                  </a:lnTo>
                  <a:lnTo>
                    <a:pt x="1574800" y="427735"/>
                  </a:lnTo>
                  <a:lnTo>
                    <a:pt x="1587500" y="427735"/>
                  </a:lnTo>
                  <a:lnTo>
                    <a:pt x="1587500" y="491235"/>
                  </a:lnTo>
                  <a:lnTo>
                    <a:pt x="1600200" y="491235"/>
                  </a:lnTo>
                  <a:lnTo>
                    <a:pt x="1600200" y="643128"/>
                  </a:lnTo>
                  <a:lnTo>
                    <a:pt x="1612900" y="615696"/>
                  </a:lnTo>
                  <a:close/>
                </a:path>
                <a:path w="1612900" h="1050289">
                  <a:moveTo>
                    <a:pt x="1600200" y="643128"/>
                  </a:moveTo>
                  <a:lnTo>
                    <a:pt x="1600200" y="580135"/>
                  </a:lnTo>
                  <a:lnTo>
                    <a:pt x="1587500" y="605535"/>
                  </a:lnTo>
                  <a:lnTo>
                    <a:pt x="1587500" y="643635"/>
                  </a:lnTo>
                  <a:lnTo>
                    <a:pt x="1574800" y="656335"/>
                  </a:lnTo>
                  <a:lnTo>
                    <a:pt x="1574800" y="681735"/>
                  </a:lnTo>
                  <a:lnTo>
                    <a:pt x="1562100" y="681735"/>
                  </a:lnTo>
                  <a:lnTo>
                    <a:pt x="1562100" y="694435"/>
                  </a:lnTo>
                  <a:lnTo>
                    <a:pt x="1549400" y="707135"/>
                  </a:lnTo>
                  <a:lnTo>
                    <a:pt x="1549400" y="732535"/>
                  </a:lnTo>
                  <a:lnTo>
                    <a:pt x="1536700" y="732535"/>
                  </a:lnTo>
                  <a:lnTo>
                    <a:pt x="1536700" y="745235"/>
                  </a:lnTo>
                  <a:lnTo>
                    <a:pt x="1524000" y="745235"/>
                  </a:lnTo>
                  <a:lnTo>
                    <a:pt x="1524000" y="757935"/>
                  </a:lnTo>
                  <a:lnTo>
                    <a:pt x="1511300" y="770635"/>
                  </a:lnTo>
                  <a:lnTo>
                    <a:pt x="1511300" y="783335"/>
                  </a:lnTo>
                  <a:lnTo>
                    <a:pt x="1498600" y="783335"/>
                  </a:lnTo>
                  <a:lnTo>
                    <a:pt x="1498600" y="796035"/>
                  </a:lnTo>
                  <a:lnTo>
                    <a:pt x="1447800" y="846835"/>
                  </a:lnTo>
                  <a:lnTo>
                    <a:pt x="1435100" y="846835"/>
                  </a:lnTo>
                  <a:lnTo>
                    <a:pt x="1435100" y="859535"/>
                  </a:lnTo>
                  <a:lnTo>
                    <a:pt x="1422400" y="859535"/>
                  </a:lnTo>
                  <a:lnTo>
                    <a:pt x="1422400" y="872235"/>
                  </a:lnTo>
                  <a:lnTo>
                    <a:pt x="1397000" y="872235"/>
                  </a:lnTo>
                  <a:lnTo>
                    <a:pt x="1397000" y="884935"/>
                  </a:lnTo>
                  <a:lnTo>
                    <a:pt x="1384300" y="884935"/>
                  </a:lnTo>
                  <a:lnTo>
                    <a:pt x="1384300" y="897635"/>
                  </a:lnTo>
                  <a:lnTo>
                    <a:pt x="1371600" y="897635"/>
                  </a:lnTo>
                  <a:lnTo>
                    <a:pt x="1358900" y="910335"/>
                  </a:lnTo>
                  <a:lnTo>
                    <a:pt x="1346200" y="910335"/>
                  </a:lnTo>
                  <a:lnTo>
                    <a:pt x="1346200" y="923035"/>
                  </a:lnTo>
                  <a:lnTo>
                    <a:pt x="1320800" y="923035"/>
                  </a:lnTo>
                  <a:lnTo>
                    <a:pt x="1320800" y="935735"/>
                  </a:lnTo>
                  <a:lnTo>
                    <a:pt x="1308100" y="935735"/>
                  </a:lnTo>
                  <a:lnTo>
                    <a:pt x="1270000" y="948435"/>
                  </a:lnTo>
                  <a:lnTo>
                    <a:pt x="1270000" y="961135"/>
                  </a:lnTo>
                  <a:lnTo>
                    <a:pt x="1244600" y="961135"/>
                  </a:lnTo>
                  <a:lnTo>
                    <a:pt x="1244600" y="973835"/>
                  </a:lnTo>
                  <a:lnTo>
                    <a:pt x="1219200" y="973835"/>
                  </a:lnTo>
                  <a:lnTo>
                    <a:pt x="1219200" y="986535"/>
                  </a:lnTo>
                  <a:lnTo>
                    <a:pt x="1181100" y="986535"/>
                  </a:lnTo>
                  <a:lnTo>
                    <a:pt x="1143000" y="999235"/>
                  </a:lnTo>
                  <a:lnTo>
                    <a:pt x="1143000" y="1011935"/>
                  </a:lnTo>
                  <a:lnTo>
                    <a:pt x="1117600" y="1011935"/>
                  </a:lnTo>
                  <a:lnTo>
                    <a:pt x="1092200" y="1024635"/>
                  </a:lnTo>
                  <a:lnTo>
                    <a:pt x="1041400" y="1024635"/>
                  </a:lnTo>
                  <a:lnTo>
                    <a:pt x="1041400" y="1037335"/>
                  </a:lnTo>
                  <a:lnTo>
                    <a:pt x="990950" y="1037335"/>
                  </a:lnTo>
                  <a:lnTo>
                    <a:pt x="1016000" y="1050035"/>
                  </a:lnTo>
                  <a:lnTo>
                    <a:pt x="1079500" y="1036320"/>
                  </a:lnTo>
                  <a:lnTo>
                    <a:pt x="1117600" y="1025652"/>
                  </a:lnTo>
                  <a:lnTo>
                    <a:pt x="1155700" y="1016508"/>
                  </a:lnTo>
                  <a:lnTo>
                    <a:pt x="1193800" y="1004316"/>
                  </a:lnTo>
                  <a:lnTo>
                    <a:pt x="1219200" y="992124"/>
                  </a:lnTo>
                  <a:lnTo>
                    <a:pt x="1257300" y="978408"/>
                  </a:lnTo>
                  <a:lnTo>
                    <a:pt x="1282700" y="963168"/>
                  </a:lnTo>
                  <a:lnTo>
                    <a:pt x="1320800" y="947928"/>
                  </a:lnTo>
                  <a:lnTo>
                    <a:pt x="1346200" y="931164"/>
                  </a:lnTo>
                  <a:lnTo>
                    <a:pt x="1371600" y="912876"/>
                  </a:lnTo>
                  <a:lnTo>
                    <a:pt x="1435100" y="876300"/>
                  </a:lnTo>
                  <a:lnTo>
                    <a:pt x="1447800" y="856488"/>
                  </a:lnTo>
                  <a:lnTo>
                    <a:pt x="1498600" y="813816"/>
                  </a:lnTo>
                  <a:lnTo>
                    <a:pt x="1511300" y="790956"/>
                  </a:lnTo>
                  <a:lnTo>
                    <a:pt x="1536700" y="768096"/>
                  </a:lnTo>
                  <a:lnTo>
                    <a:pt x="1574800" y="694944"/>
                  </a:lnTo>
                  <a:lnTo>
                    <a:pt x="1600200" y="643128"/>
                  </a:lnTo>
                  <a:close/>
                </a:path>
              </a:pathLst>
            </a:custGeom>
            <a:solidFill>
              <a:srgbClr val="429AB2"/>
            </a:solidFill>
          </p:spPr>
          <p:txBody>
            <a:bodyPr wrap="square" lIns="0" tIns="0" rIns="0" bIns="0" rtlCol="0"/>
            <a:lstStyle/>
            <a:p>
              <a:endParaRPr sz="1630"/>
            </a:p>
          </p:txBody>
        </p:sp>
        <p:sp>
          <p:nvSpPr>
            <p:cNvPr id="14" name="object 14"/>
            <p:cNvSpPr/>
            <p:nvPr/>
          </p:nvSpPr>
          <p:spPr>
            <a:xfrm>
              <a:off x="4023238" y="2366772"/>
              <a:ext cx="1584960" cy="1028700"/>
            </a:xfrm>
            <a:custGeom>
              <a:avLst/>
              <a:gdLst/>
              <a:ahLst/>
              <a:cxnLst/>
              <a:rect l="l" t="t" r="r" b="b"/>
              <a:pathLst>
                <a:path w="1584960" h="1028700">
                  <a:moveTo>
                    <a:pt x="1584960" y="513588"/>
                  </a:moveTo>
                  <a:lnTo>
                    <a:pt x="1577084" y="440967"/>
                  </a:lnTo>
                  <a:lnTo>
                    <a:pt x="1554174" y="371463"/>
                  </a:lnTo>
                  <a:lnTo>
                    <a:pt x="1517307" y="305774"/>
                  </a:lnTo>
                  <a:lnTo>
                    <a:pt x="1493976" y="274579"/>
                  </a:lnTo>
                  <a:lnTo>
                    <a:pt x="1467559" y="244598"/>
                  </a:lnTo>
                  <a:lnTo>
                    <a:pt x="1438190" y="215920"/>
                  </a:lnTo>
                  <a:lnTo>
                    <a:pt x="1406005" y="188631"/>
                  </a:lnTo>
                  <a:lnTo>
                    <a:pt x="1371138" y="162819"/>
                  </a:lnTo>
                  <a:lnTo>
                    <a:pt x="1333722" y="138572"/>
                  </a:lnTo>
                  <a:lnTo>
                    <a:pt x="1293894" y="115975"/>
                  </a:lnTo>
                  <a:lnTo>
                    <a:pt x="1251787" y="95116"/>
                  </a:lnTo>
                  <a:lnTo>
                    <a:pt x="1207536" y="76084"/>
                  </a:lnTo>
                  <a:lnTo>
                    <a:pt x="1161275" y="58963"/>
                  </a:lnTo>
                  <a:lnTo>
                    <a:pt x="1113139" y="43843"/>
                  </a:lnTo>
                  <a:lnTo>
                    <a:pt x="1063262" y="30810"/>
                  </a:lnTo>
                  <a:lnTo>
                    <a:pt x="1011780" y="19950"/>
                  </a:lnTo>
                  <a:lnTo>
                    <a:pt x="958826" y="11353"/>
                  </a:lnTo>
                  <a:lnTo>
                    <a:pt x="904535" y="5103"/>
                  </a:lnTo>
                  <a:lnTo>
                    <a:pt x="849041" y="1290"/>
                  </a:lnTo>
                  <a:lnTo>
                    <a:pt x="792480" y="0"/>
                  </a:lnTo>
                  <a:lnTo>
                    <a:pt x="735918" y="1290"/>
                  </a:lnTo>
                  <a:lnTo>
                    <a:pt x="680424" y="5103"/>
                  </a:lnTo>
                  <a:lnTo>
                    <a:pt x="626133" y="11353"/>
                  </a:lnTo>
                  <a:lnTo>
                    <a:pt x="573179" y="19950"/>
                  </a:lnTo>
                  <a:lnTo>
                    <a:pt x="521697" y="30810"/>
                  </a:lnTo>
                  <a:lnTo>
                    <a:pt x="471820" y="43843"/>
                  </a:lnTo>
                  <a:lnTo>
                    <a:pt x="423684" y="58963"/>
                  </a:lnTo>
                  <a:lnTo>
                    <a:pt x="377423" y="76084"/>
                  </a:lnTo>
                  <a:lnTo>
                    <a:pt x="333172" y="95116"/>
                  </a:lnTo>
                  <a:lnTo>
                    <a:pt x="291065" y="115975"/>
                  </a:lnTo>
                  <a:lnTo>
                    <a:pt x="251237" y="138572"/>
                  </a:lnTo>
                  <a:lnTo>
                    <a:pt x="213821" y="162819"/>
                  </a:lnTo>
                  <a:lnTo>
                    <a:pt x="178954" y="188631"/>
                  </a:lnTo>
                  <a:lnTo>
                    <a:pt x="146769" y="215920"/>
                  </a:lnTo>
                  <a:lnTo>
                    <a:pt x="117400" y="244598"/>
                  </a:lnTo>
                  <a:lnTo>
                    <a:pt x="90983" y="274579"/>
                  </a:lnTo>
                  <a:lnTo>
                    <a:pt x="67652" y="305774"/>
                  </a:lnTo>
                  <a:lnTo>
                    <a:pt x="30785" y="371463"/>
                  </a:lnTo>
                  <a:lnTo>
                    <a:pt x="7875" y="440967"/>
                  </a:lnTo>
                  <a:lnTo>
                    <a:pt x="0" y="513588"/>
                  </a:lnTo>
                  <a:lnTo>
                    <a:pt x="1991" y="550434"/>
                  </a:lnTo>
                  <a:lnTo>
                    <a:pt x="17518" y="621915"/>
                  </a:lnTo>
                  <a:lnTo>
                    <a:pt x="47541" y="689870"/>
                  </a:lnTo>
                  <a:lnTo>
                    <a:pt x="67652" y="722309"/>
                  </a:lnTo>
                  <a:lnTo>
                    <a:pt x="90983" y="753607"/>
                  </a:lnTo>
                  <a:lnTo>
                    <a:pt x="117400" y="783678"/>
                  </a:lnTo>
                  <a:lnTo>
                    <a:pt x="146769" y="812436"/>
                  </a:lnTo>
                  <a:lnTo>
                    <a:pt x="178954" y="839793"/>
                  </a:lnTo>
                  <a:lnTo>
                    <a:pt x="213821" y="865663"/>
                  </a:lnTo>
                  <a:lnTo>
                    <a:pt x="251237" y="889961"/>
                  </a:lnTo>
                  <a:lnTo>
                    <a:pt x="291065" y="912599"/>
                  </a:lnTo>
                  <a:lnTo>
                    <a:pt x="333172" y="933491"/>
                  </a:lnTo>
                  <a:lnTo>
                    <a:pt x="377423" y="952551"/>
                  </a:lnTo>
                  <a:lnTo>
                    <a:pt x="423684" y="969693"/>
                  </a:lnTo>
                  <a:lnTo>
                    <a:pt x="471820" y="984829"/>
                  </a:lnTo>
                  <a:lnTo>
                    <a:pt x="521697" y="997874"/>
                  </a:lnTo>
                  <a:lnTo>
                    <a:pt x="573179" y="1008741"/>
                  </a:lnTo>
                  <a:lnTo>
                    <a:pt x="626133" y="1017343"/>
                  </a:lnTo>
                  <a:lnTo>
                    <a:pt x="680424" y="1023595"/>
                  </a:lnTo>
                  <a:lnTo>
                    <a:pt x="735918" y="1027409"/>
                  </a:lnTo>
                  <a:lnTo>
                    <a:pt x="792480" y="1028700"/>
                  </a:lnTo>
                  <a:lnTo>
                    <a:pt x="849041" y="1027409"/>
                  </a:lnTo>
                  <a:lnTo>
                    <a:pt x="904535" y="1023595"/>
                  </a:lnTo>
                  <a:lnTo>
                    <a:pt x="958826" y="1017343"/>
                  </a:lnTo>
                  <a:lnTo>
                    <a:pt x="1011780" y="1008741"/>
                  </a:lnTo>
                  <a:lnTo>
                    <a:pt x="1063262" y="997874"/>
                  </a:lnTo>
                  <a:lnTo>
                    <a:pt x="1113139" y="984829"/>
                  </a:lnTo>
                  <a:lnTo>
                    <a:pt x="1161275" y="969693"/>
                  </a:lnTo>
                  <a:lnTo>
                    <a:pt x="1207536" y="952551"/>
                  </a:lnTo>
                  <a:lnTo>
                    <a:pt x="1251787" y="933491"/>
                  </a:lnTo>
                  <a:lnTo>
                    <a:pt x="1293894" y="912599"/>
                  </a:lnTo>
                  <a:lnTo>
                    <a:pt x="1333722" y="889961"/>
                  </a:lnTo>
                  <a:lnTo>
                    <a:pt x="1371138" y="865663"/>
                  </a:lnTo>
                  <a:lnTo>
                    <a:pt x="1406005" y="839793"/>
                  </a:lnTo>
                  <a:lnTo>
                    <a:pt x="1438190" y="812436"/>
                  </a:lnTo>
                  <a:lnTo>
                    <a:pt x="1467559" y="783678"/>
                  </a:lnTo>
                  <a:lnTo>
                    <a:pt x="1493976" y="753607"/>
                  </a:lnTo>
                  <a:lnTo>
                    <a:pt x="1517307" y="722309"/>
                  </a:lnTo>
                  <a:lnTo>
                    <a:pt x="1537418" y="689870"/>
                  </a:lnTo>
                  <a:lnTo>
                    <a:pt x="1567441" y="621915"/>
                  </a:lnTo>
                  <a:lnTo>
                    <a:pt x="1582968" y="550434"/>
                  </a:lnTo>
                  <a:lnTo>
                    <a:pt x="1584960" y="513588"/>
                  </a:lnTo>
                  <a:close/>
                </a:path>
              </a:pathLst>
            </a:custGeom>
            <a:solidFill>
              <a:srgbClr val="FFFFFF"/>
            </a:solidFill>
          </p:spPr>
          <p:txBody>
            <a:bodyPr wrap="square" lIns="0" tIns="0" rIns="0" bIns="0" rtlCol="0"/>
            <a:lstStyle/>
            <a:p>
              <a:endParaRPr sz="1630"/>
            </a:p>
          </p:txBody>
        </p:sp>
        <p:sp>
          <p:nvSpPr>
            <p:cNvPr id="15" name="object 15"/>
            <p:cNvSpPr/>
            <p:nvPr/>
          </p:nvSpPr>
          <p:spPr>
            <a:xfrm>
              <a:off x="4003426" y="2346960"/>
              <a:ext cx="1623060" cy="1066800"/>
            </a:xfrm>
            <a:custGeom>
              <a:avLst/>
              <a:gdLst/>
              <a:ahLst/>
              <a:cxnLst/>
              <a:rect l="l" t="t" r="r" b="b"/>
              <a:pathLst>
                <a:path w="1623060" h="1066800">
                  <a:moveTo>
                    <a:pt x="1623060" y="560832"/>
                  </a:moveTo>
                  <a:lnTo>
                    <a:pt x="1623060" y="505968"/>
                  </a:lnTo>
                  <a:lnTo>
                    <a:pt x="1618488" y="477012"/>
                  </a:lnTo>
                  <a:lnTo>
                    <a:pt x="1606296" y="423672"/>
                  </a:lnTo>
                  <a:lnTo>
                    <a:pt x="1586484" y="371856"/>
                  </a:lnTo>
                  <a:lnTo>
                    <a:pt x="1557528" y="323088"/>
                  </a:lnTo>
                  <a:lnTo>
                    <a:pt x="1522476" y="275844"/>
                  </a:lnTo>
                  <a:lnTo>
                    <a:pt x="1481328" y="231648"/>
                  </a:lnTo>
                  <a:lnTo>
                    <a:pt x="1435608" y="192024"/>
                  </a:lnTo>
                  <a:lnTo>
                    <a:pt x="1382268" y="153924"/>
                  </a:lnTo>
                  <a:lnTo>
                    <a:pt x="1324356" y="120396"/>
                  </a:lnTo>
                  <a:lnTo>
                    <a:pt x="1261872" y="89916"/>
                  </a:lnTo>
                  <a:lnTo>
                    <a:pt x="1196340" y="64008"/>
                  </a:lnTo>
                  <a:lnTo>
                    <a:pt x="1124712" y="41148"/>
                  </a:lnTo>
                  <a:lnTo>
                    <a:pt x="1051560" y="24384"/>
                  </a:lnTo>
                  <a:lnTo>
                    <a:pt x="1013460" y="16764"/>
                  </a:lnTo>
                  <a:lnTo>
                    <a:pt x="973836" y="10668"/>
                  </a:lnTo>
                  <a:lnTo>
                    <a:pt x="934212" y="6096"/>
                  </a:lnTo>
                  <a:lnTo>
                    <a:pt x="894588" y="3048"/>
                  </a:lnTo>
                  <a:lnTo>
                    <a:pt x="812292" y="0"/>
                  </a:lnTo>
                  <a:lnTo>
                    <a:pt x="769620" y="1524"/>
                  </a:lnTo>
                  <a:lnTo>
                    <a:pt x="729996" y="3048"/>
                  </a:lnTo>
                  <a:lnTo>
                    <a:pt x="688848" y="6096"/>
                  </a:lnTo>
                  <a:lnTo>
                    <a:pt x="649224" y="10668"/>
                  </a:lnTo>
                  <a:lnTo>
                    <a:pt x="611124" y="16764"/>
                  </a:lnTo>
                  <a:lnTo>
                    <a:pt x="534924" y="32004"/>
                  </a:lnTo>
                  <a:lnTo>
                    <a:pt x="461772" y="51816"/>
                  </a:lnTo>
                  <a:lnTo>
                    <a:pt x="428244" y="64008"/>
                  </a:lnTo>
                  <a:lnTo>
                    <a:pt x="393192" y="76200"/>
                  </a:lnTo>
                  <a:lnTo>
                    <a:pt x="329184" y="105156"/>
                  </a:lnTo>
                  <a:lnTo>
                    <a:pt x="240792" y="153924"/>
                  </a:lnTo>
                  <a:lnTo>
                    <a:pt x="164592" y="211836"/>
                  </a:lnTo>
                  <a:lnTo>
                    <a:pt x="120396" y="254508"/>
                  </a:lnTo>
                  <a:lnTo>
                    <a:pt x="82296" y="300228"/>
                  </a:lnTo>
                  <a:lnTo>
                    <a:pt x="50292" y="348996"/>
                  </a:lnTo>
                  <a:lnTo>
                    <a:pt x="25908" y="399288"/>
                  </a:lnTo>
                  <a:lnTo>
                    <a:pt x="4572" y="480060"/>
                  </a:lnTo>
                  <a:lnTo>
                    <a:pt x="0" y="534924"/>
                  </a:lnTo>
                  <a:lnTo>
                    <a:pt x="1524" y="562356"/>
                  </a:lnTo>
                  <a:lnTo>
                    <a:pt x="10668" y="617220"/>
                  </a:lnTo>
                  <a:lnTo>
                    <a:pt x="27432" y="670560"/>
                  </a:lnTo>
                  <a:lnTo>
                    <a:pt x="38100" y="696468"/>
                  </a:lnTo>
                  <a:lnTo>
                    <a:pt x="38100" y="533400"/>
                  </a:lnTo>
                  <a:lnTo>
                    <a:pt x="39624" y="509016"/>
                  </a:lnTo>
                  <a:lnTo>
                    <a:pt x="47244" y="458724"/>
                  </a:lnTo>
                  <a:lnTo>
                    <a:pt x="62484" y="411480"/>
                  </a:lnTo>
                  <a:lnTo>
                    <a:pt x="83820" y="365760"/>
                  </a:lnTo>
                  <a:lnTo>
                    <a:pt x="112776" y="321564"/>
                  </a:lnTo>
                  <a:lnTo>
                    <a:pt x="149352" y="280416"/>
                  </a:lnTo>
                  <a:lnTo>
                    <a:pt x="169164" y="259080"/>
                  </a:lnTo>
                  <a:lnTo>
                    <a:pt x="190500" y="240792"/>
                  </a:lnTo>
                  <a:lnTo>
                    <a:pt x="213360" y="220980"/>
                  </a:lnTo>
                  <a:lnTo>
                    <a:pt x="236220" y="202692"/>
                  </a:lnTo>
                  <a:lnTo>
                    <a:pt x="289560" y="169164"/>
                  </a:lnTo>
                  <a:lnTo>
                    <a:pt x="345948" y="138684"/>
                  </a:lnTo>
                  <a:lnTo>
                    <a:pt x="408432" y="111252"/>
                  </a:lnTo>
                  <a:lnTo>
                    <a:pt x="473964" y="88392"/>
                  </a:lnTo>
                  <a:lnTo>
                    <a:pt x="544068" y="70104"/>
                  </a:lnTo>
                  <a:lnTo>
                    <a:pt x="580644" y="60960"/>
                  </a:lnTo>
                  <a:lnTo>
                    <a:pt x="655320" y="48768"/>
                  </a:lnTo>
                  <a:lnTo>
                    <a:pt x="693420" y="44196"/>
                  </a:lnTo>
                  <a:lnTo>
                    <a:pt x="733044" y="41148"/>
                  </a:lnTo>
                  <a:lnTo>
                    <a:pt x="812292" y="38100"/>
                  </a:lnTo>
                  <a:lnTo>
                    <a:pt x="891540" y="41148"/>
                  </a:lnTo>
                  <a:lnTo>
                    <a:pt x="931164" y="44196"/>
                  </a:lnTo>
                  <a:lnTo>
                    <a:pt x="969264" y="48768"/>
                  </a:lnTo>
                  <a:lnTo>
                    <a:pt x="1007364" y="54864"/>
                  </a:lnTo>
                  <a:lnTo>
                    <a:pt x="1080516" y="70104"/>
                  </a:lnTo>
                  <a:lnTo>
                    <a:pt x="1150620" y="88392"/>
                  </a:lnTo>
                  <a:lnTo>
                    <a:pt x="1184148" y="100584"/>
                  </a:lnTo>
                  <a:lnTo>
                    <a:pt x="1216152" y="111252"/>
                  </a:lnTo>
                  <a:lnTo>
                    <a:pt x="1278636" y="138684"/>
                  </a:lnTo>
                  <a:lnTo>
                    <a:pt x="1335024" y="169164"/>
                  </a:lnTo>
                  <a:lnTo>
                    <a:pt x="1388364" y="204216"/>
                  </a:lnTo>
                  <a:lnTo>
                    <a:pt x="1435608" y="240792"/>
                  </a:lnTo>
                  <a:lnTo>
                    <a:pt x="1476756" y="280416"/>
                  </a:lnTo>
                  <a:lnTo>
                    <a:pt x="1511808" y="323088"/>
                  </a:lnTo>
                  <a:lnTo>
                    <a:pt x="1540764" y="367284"/>
                  </a:lnTo>
                  <a:lnTo>
                    <a:pt x="1562100" y="413004"/>
                  </a:lnTo>
                  <a:lnTo>
                    <a:pt x="1577340" y="460248"/>
                  </a:lnTo>
                  <a:lnTo>
                    <a:pt x="1584960" y="510540"/>
                  </a:lnTo>
                  <a:lnTo>
                    <a:pt x="1584960" y="697653"/>
                  </a:lnTo>
                  <a:lnTo>
                    <a:pt x="1586484" y="694944"/>
                  </a:lnTo>
                  <a:lnTo>
                    <a:pt x="1597152" y="669036"/>
                  </a:lnTo>
                  <a:lnTo>
                    <a:pt x="1606296" y="643128"/>
                  </a:lnTo>
                  <a:lnTo>
                    <a:pt x="1613916" y="615696"/>
                  </a:lnTo>
                  <a:lnTo>
                    <a:pt x="1620012" y="588264"/>
                  </a:lnTo>
                  <a:lnTo>
                    <a:pt x="1623060" y="560832"/>
                  </a:lnTo>
                  <a:close/>
                </a:path>
                <a:path w="1623060" h="1066800">
                  <a:moveTo>
                    <a:pt x="1584960" y="697653"/>
                  </a:moveTo>
                  <a:lnTo>
                    <a:pt x="1584960" y="559308"/>
                  </a:lnTo>
                  <a:lnTo>
                    <a:pt x="1581912" y="585216"/>
                  </a:lnTo>
                  <a:lnTo>
                    <a:pt x="1577340" y="608076"/>
                  </a:lnTo>
                  <a:lnTo>
                    <a:pt x="1562100" y="656844"/>
                  </a:lnTo>
                  <a:lnTo>
                    <a:pt x="1539240" y="702564"/>
                  </a:lnTo>
                  <a:lnTo>
                    <a:pt x="1510284" y="746760"/>
                  </a:lnTo>
                  <a:lnTo>
                    <a:pt x="1475232" y="787908"/>
                  </a:lnTo>
                  <a:lnTo>
                    <a:pt x="1434084" y="827532"/>
                  </a:lnTo>
                  <a:lnTo>
                    <a:pt x="1386840" y="864108"/>
                  </a:lnTo>
                  <a:lnTo>
                    <a:pt x="1362456" y="882396"/>
                  </a:lnTo>
                  <a:lnTo>
                    <a:pt x="1277112" y="929640"/>
                  </a:lnTo>
                  <a:lnTo>
                    <a:pt x="1216152" y="957072"/>
                  </a:lnTo>
                  <a:lnTo>
                    <a:pt x="1149096" y="979932"/>
                  </a:lnTo>
                  <a:lnTo>
                    <a:pt x="1080516" y="998220"/>
                  </a:lnTo>
                  <a:lnTo>
                    <a:pt x="1007364" y="1013460"/>
                  </a:lnTo>
                  <a:lnTo>
                    <a:pt x="969264" y="1019556"/>
                  </a:lnTo>
                  <a:lnTo>
                    <a:pt x="931164" y="1024128"/>
                  </a:lnTo>
                  <a:lnTo>
                    <a:pt x="891540" y="1027176"/>
                  </a:lnTo>
                  <a:lnTo>
                    <a:pt x="853440" y="1028641"/>
                  </a:lnTo>
                  <a:lnTo>
                    <a:pt x="769620" y="1028641"/>
                  </a:lnTo>
                  <a:lnTo>
                    <a:pt x="731520" y="1027176"/>
                  </a:lnTo>
                  <a:lnTo>
                    <a:pt x="693420" y="1024128"/>
                  </a:lnTo>
                  <a:lnTo>
                    <a:pt x="653796" y="1019556"/>
                  </a:lnTo>
                  <a:lnTo>
                    <a:pt x="579120" y="1005840"/>
                  </a:lnTo>
                  <a:lnTo>
                    <a:pt x="507492" y="989076"/>
                  </a:lnTo>
                  <a:lnTo>
                    <a:pt x="440436" y="967740"/>
                  </a:lnTo>
                  <a:lnTo>
                    <a:pt x="376428" y="943356"/>
                  </a:lnTo>
                  <a:lnTo>
                    <a:pt x="316992" y="914400"/>
                  </a:lnTo>
                  <a:lnTo>
                    <a:pt x="236220" y="864108"/>
                  </a:lnTo>
                  <a:lnTo>
                    <a:pt x="188976" y="827532"/>
                  </a:lnTo>
                  <a:lnTo>
                    <a:pt x="147828" y="787908"/>
                  </a:lnTo>
                  <a:lnTo>
                    <a:pt x="112776" y="745236"/>
                  </a:lnTo>
                  <a:lnTo>
                    <a:pt x="83820" y="701040"/>
                  </a:lnTo>
                  <a:lnTo>
                    <a:pt x="62484" y="655320"/>
                  </a:lnTo>
                  <a:lnTo>
                    <a:pt x="47244" y="608076"/>
                  </a:lnTo>
                  <a:lnTo>
                    <a:pt x="39624" y="557784"/>
                  </a:lnTo>
                  <a:lnTo>
                    <a:pt x="38100" y="533400"/>
                  </a:lnTo>
                  <a:lnTo>
                    <a:pt x="38100" y="696468"/>
                  </a:lnTo>
                  <a:lnTo>
                    <a:pt x="65532" y="745236"/>
                  </a:lnTo>
                  <a:lnTo>
                    <a:pt x="100584" y="792480"/>
                  </a:lnTo>
                  <a:lnTo>
                    <a:pt x="141732" y="835152"/>
                  </a:lnTo>
                  <a:lnTo>
                    <a:pt x="188976" y="876300"/>
                  </a:lnTo>
                  <a:lnTo>
                    <a:pt x="242316" y="914400"/>
                  </a:lnTo>
                  <a:lnTo>
                    <a:pt x="298704" y="947928"/>
                  </a:lnTo>
                  <a:lnTo>
                    <a:pt x="361188" y="978408"/>
                  </a:lnTo>
                  <a:lnTo>
                    <a:pt x="428244" y="1004316"/>
                  </a:lnTo>
                  <a:lnTo>
                    <a:pt x="498348" y="1027176"/>
                  </a:lnTo>
                  <a:lnTo>
                    <a:pt x="611124" y="1051560"/>
                  </a:lnTo>
                  <a:lnTo>
                    <a:pt x="650748" y="1057656"/>
                  </a:lnTo>
                  <a:lnTo>
                    <a:pt x="690372" y="1062228"/>
                  </a:lnTo>
                  <a:lnTo>
                    <a:pt x="729996" y="1065276"/>
                  </a:lnTo>
                  <a:lnTo>
                    <a:pt x="769620" y="1066743"/>
                  </a:lnTo>
                  <a:lnTo>
                    <a:pt x="853440" y="1066800"/>
                  </a:lnTo>
                  <a:lnTo>
                    <a:pt x="894588" y="1065276"/>
                  </a:lnTo>
                  <a:lnTo>
                    <a:pt x="934212" y="1062228"/>
                  </a:lnTo>
                  <a:lnTo>
                    <a:pt x="975360" y="1056132"/>
                  </a:lnTo>
                  <a:lnTo>
                    <a:pt x="1013460" y="1051560"/>
                  </a:lnTo>
                  <a:lnTo>
                    <a:pt x="1089660" y="1036320"/>
                  </a:lnTo>
                  <a:lnTo>
                    <a:pt x="1126236" y="1025652"/>
                  </a:lnTo>
                  <a:lnTo>
                    <a:pt x="1161288" y="1016508"/>
                  </a:lnTo>
                  <a:lnTo>
                    <a:pt x="1229868" y="992124"/>
                  </a:lnTo>
                  <a:lnTo>
                    <a:pt x="1295400" y="963168"/>
                  </a:lnTo>
                  <a:lnTo>
                    <a:pt x="1354836" y="931164"/>
                  </a:lnTo>
                  <a:lnTo>
                    <a:pt x="1435608" y="876300"/>
                  </a:lnTo>
                  <a:lnTo>
                    <a:pt x="1482852" y="835152"/>
                  </a:lnTo>
                  <a:lnTo>
                    <a:pt x="1524000" y="790956"/>
                  </a:lnTo>
                  <a:lnTo>
                    <a:pt x="1559052" y="743712"/>
                  </a:lnTo>
                  <a:lnTo>
                    <a:pt x="1584960" y="697653"/>
                  </a:lnTo>
                  <a:close/>
                </a:path>
              </a:pathLst>
            </a:custGeom>
            <a:solidFill>
              <a:srgbClr val="429AB2"/>
            </a:solidFill>
          </p:spPr>
          <p:txBody>
            <a:bodyPr wrap="square" lIns="0" tIns="0" rIns="0" bIns="0" rtlCol="0"/>
            <a:lstStyle/>
            <a:p>
              <a:endParaRPr sz="1630"/>
            </a:p>
          </p:txBody>
        </p:sp>
      </p:grpSp>
      <p:sp>
        <p:nvSpPr>
          <p:cNvPr id="16" name="object 16"/>
          <p:cNvSpPr txBox="1"/>
          <p:nvPr/>
        </p:nvSpPr>
        <p:spPr>
          <a:xfrm>
            <a:off x="5170438" y="2348877"/>
            <a:ext cx="885032" cy="483694"/>
          </a:xfrm>
          <a:prstGeom prst="rect">
            <a:avLst/>
          </a:prstGeom>
        </p:spPr>
        <p:txBody>
          <a:bodyPr vert="horz" wrap="square" lIns="0" tIns="47216" rIns="0" bIns="0" rtlCol="0">
            <a:spAutoFit/>
          </a:bodyPr>
          <a:lstStyle/>
          <a:p>
            <a:pPr marL="11430" marR="4445" indent="233045">
              <a:lnSpc>
                <a:spcPts val="1685"/>
              </a:lnSpc>
              <a:spcBef>
                <a:spcPts val="370"/>
              </a:spcBef>
            </a:pPr>
            <a:r>
              <a:rPr sz="1630" b="1" dirty="0">
                <a:latin typeface="Times New Roman" panose="02020603050405020304"/>
                <a:cs typeface="Times New Roman" panose="02020603050405020304"/>
              </a:rPr>
              <a:t>New </a:t>
            </a:r>
            <a:r>
              <a:rPr sz="1630" b="1" spc="5" dirty="0">
                <a:latin typeface="Times New Roman" panose="02020603050405020304"/>
                <a:cs typeface="Times New Roman" panose="02020603050405020304"/>
              </a:rPr>
              <a:t> </a:t>
            </a:r>
            <a:r>
              <a:rPr sz="1630" b="1" spc="-9" dirty="0">
                <a:latin typeface="Times New Roman" panose="02020603050405020304"/>
                <a:cs typeface="Times New Roman" panose="02020603050405020304"/>
              </a:rPr>
              <a:t>h</a:t>
            </a:r>
            <a:r>
              <a:rPr sz="1630" b="1" dirty="0">
                <a:latin typeface="Times New Roman" panose="02020603050405020304"/>
                <a:cs typeface="Times New Roman" panose="02020603050405020304"/>
              </a:rPr>
              <a:t>ar</a:t>
            </a:r>
            <a:r>
              <a:rPr sz="1630" b="1" spc="-9" dirty="0">
                <a:latin typeface="Times New Roman" panose="02020603050405020304"/>
                <a:cs typeface="Times New Roman" panose="02020603050405020304"/>
              </a:rPr>
              <a:t>d</a:t>
            </a:r>
            <a:r>
              <a:rPr sz="1630" b="1" spc="18" dirty="0">
                <a:latin typeface="Times New Roman" panose="02020603050405020304"/>
                <a:cs typeface="Times New Roman" panose="02020603050405020304"/>
              </a:rPr>
              <a:t>w</a:t>
            </a:r>
            <a:r>
              <a:rPr sz="1630" b="1" dirty="0">
                <a:latin typeface="Times New Roman" panose="02020603050405020304"/>
                <a:cs typeface="Times New Roman" panose="02020603050405020304"/>
              </a:rPr>
              <a:t>a</a:t>
            </a:r>
            <a:r>
              <a:rPr sz="1630" b="1" spc="-32" dirty="0">
                <a:latin typeface="Times New Roman" panose="02020603050405020304"/>
                <a:cs typeface="Times New Roman" panose="02020603050405020304"/>
              </a:rPr>
              <a:t>r</a:t>
            </a:r>
            <a:r>
              <a:rPr sz="1630" b="1" dirty="0">
                <a:latin typeface="Times New Roman" panose="02020603050405020304"/>
                <a:cs typeface="Times New Roman" panose="02020603050405020304"/>
              </a:rPr>
              <a:t>e</a:t>
            </a:r>
            <a:endParaRPr sz="1630">
              <a:latin typeface="Times New Roman" panose="02020603050405020304"/>
              <a:cs typeface="Times New Roman" panose="02020603050405020304"/>
            </a:endParaRPr>
          </a:p>
        </p:txBody>
      </p:sp>
      <p:grpSp>
        <p:nvGrpSpPr>
          <p:cNvPr id="17" name="object 17"/>
          <p:cNvGrpSpPr/>
          <p:nvPr/>
        </p:nvGrpSpPr>
        <p:grpSpPr>
          <a:xfrm>
            <a:off x="2329577" y="3271111"/>
            <a:ext cx="4198870" cy="2027457"/>
            <a:chOff x="1193173" y="3607308"/>
            <a:chExt cx="4630420" cy="2235835"/>
          </a:xfrm>
        </p:grpSpPr>
        <p:sp>
          <p:nvSpPr>
            <p:cNvPr id="18" name="object 18"/>
            <p:cNvSpPr/>
            <p:nvPr/>
          </p:nvSpPr>
          <p:spPr>
            <a:xfrm>
              <a:off x="4417933" y="3607308"/>
              <a:ext cx="1186180" cy="169545"/>
            </a:xfrm>
            <a:custGeom>
              <a:avLst/>
              <a:gdLst/>
              <a:ahLst/>
              <a:cxnLst/>
              <a:rect l="l" t="t" r="r" b="b"/>
              <a:pathLst>
                <a:path w="1186179" h="169545">
                  <a:moveTo>
                    <a:pt x="813072" y="19811"/>
                  </a:moveTo>
                  <a:lnTo>
                    <a:pt x="755924" y="10668"/>
                  </a:lnTo>
                  <a:lnTo>
                    <a:pt x="716300" y="6095"/>
                  </a:lnTo>
                  <a:lnTo>
                    <a:pt x="634004" y="0"/>
                  </a:lnTo>
                  <a:lnTo>
                    <a:pt x="551708" y="0"/>
                  </a:lnTo>
                  <a:lnTo>
                    <a:pt x="510560" y="3048"/>
                  </a:lnTo>
                  <a:lnTo>
                    <a:pt x="470936" y="6096"/>
                  </a:lnTo>
                  <a:lnTo>
                    <a:pt x="431312" y="10668"/>
                  </a:lnTo>
                  <a:lnTo>
                    <a:pt x="391688" y="16764"/>
                  </a:lnTo>
                  <a:lnTo>
                    <a:pt x="353588" y="22860"/>
                  </a:lnTo>
                  <a:lnTo>
                    <a:pt x="280436" y="41148"/>
                  </a:lnTo>
                  <a:lnTo>
                    <a:pt x="243860" y="51816"/>
                  </a:lnTo>
                  <a:lnTo>
                    <a:pt x="175280" y="76200"/>
                  </a:lnTo>
                  <a:lnTo>
                    <a:pt x="111272" y="103632"/>
                  </a:lnTo>
                  <a:lnTo>
                    <a:pt x="50312" y="137160"/>
                  </a:lnTo>
                  <a:lnTo>
                    <a:pt x="0" y="169177"/>
                  </a:lnTo>
                  <a:lnTo>
                    <a:pt x="33548" y="169163"/>
                  </a:lnTo>
                  <a:lnTo>
                    <a:pt x="35072" y="167639"/>
                  </a:lnTo>
                  <a:lnTo>
                    <a:pt x="41168" y="164591"/>
                  </a:lnTo>
                  <a:lnTo>
                    <a:pt x="42692" y="163067"/>
                  </a:lnTo>
                  <a:lnTo>
                    <a:pt x="45740" y="161543"/>
                  </a:lnTo>
                  <a:lnTo>
                    <a:pt x="47264" y="160019"/>
                  </a:lnTo>
                  <a:lnTo>
                    <a:pt x="53360" y="156971"/>
                  </a:lnTo>
                  <a:lnTo>
                    <a:pt x="54884" y="155447"/>
                  </a:lnTo>
                  <a:lnTo>
                    <a:pt x="57932" y="153923"/>
                  </a:lnTo>
                  <a:lnTo>
                    <a:pt x="59456" y="152399"/>
                  </a:lnTo>
                  <a:lnTo>
                    <a:pt x="68600" y="147827"/>
                  </a:lnTo>
                  <a:lnTo>
                    <a:pt x="70124" y="146303"/>
                  </a:lnTo>
                  <a:lnTo>
                    <a:pt x="82316" y="140207"/>
                  </a:lnTo>
                  <a:lnTo>
                    <a:pt x="83840" y="138683"/>
                  </a:lnTo>
                  <a:lnTo>
                    <a:pt x="135656" y="112775"/>
                  </a:lnTo>
                  <a:lnTo>
                    <a:pt x="140228" y="111251"/>
                  </a:lnTo>
                  <a:lnTo>
                    <a:pt x="152420" y="105155"/>
                  </a:lnTo>
                  <a:lnTo>
                    <a:pt x="156992" y="103631"/>
                  </a:lnTo>
                  <a:lnTo>
                    <a:pt x="160040" y="102107"/>
                  </a:lnTo>
                  <a:lnTo>
                    <a:pt x="164612" y="100583"/>
                  </a:lnTo>
                  <a:lnTo>
                    <a:pt x="170708" y="97535"/>
                  </a:lnTo>
                  <a:lnTo>
                    <a:pt x="175280" y="96011"/>
                  </a:lnTo>
                  <a:lnTo>
                    <a:pt x="178328" y="94487"/>
                  </a:lnTo>
                  <a:lnTo>
                    <a:pt x="182900" y="92963"/>
                  </a:lnTo>
                  <a:lnTo>
                    <a:pt x="185948" y="91439"/>
                  </a:lnTo>
                  <a:lnTo>
                    <a:pt x="195092" y="88391"/>
                  </a:lnTo>
                  <a:lnTo>
                    <a:pt x="198140" y="86867"/>
                  </a:lnTo>
                  <a:lnTo>
                    <a:pt x="207284" y="83819"/>
                  </a:lnTo>
                  <a:lnTo>
                    <a:pt x="210332" y="82295"/>
                  </a:lnTo>
                  <a:lnTo>
                    <a:pt x="256052" y="67055"/>
                  </a:lnTo>
                  <a:lnTo>
                    <a:pt x="262148" y="65531"/>
                  </a:lnTo>
                  <a:lnTo>
                    <a:pt x="266720" y="64007"/>
                  </a:lnTo>
                  <a:lnTo>
                    <a:pt x="272816" y="62483"/>
                  </a:lnTo>
                  <a:lnTo>
                    <a:pt x="281960" y="59435"/>
                  </a:lnTo>
                  <a:lnTo>
                    <a:pt x="324632" y="48767"/>
                  </a:lnTo>
                  <a:lnTo>
                    <a:pt x="332252" y="47243"/>
                  </a:lnTo>
                  <a:lnTo>
                    <a:pt x="338348" y="45719"/>
                  </a:lnTo>
                  <a:lnTo>
                    <a:pt x="345968" y="44195"/>
                  </a:lnTo>
                  <a:lnTo>
                    <a:pt x="352064" y="42671"/>
                  </a:lnTo>
                  <a:lnTo>
                    <a:pt x="367304" y="39623"/>
                  </a:lnTo>
                  <a:lnTo>
                    <a:pt x="376448" y="38099"/>
                  </a:lnTo>
                  <a:lnTo>
                    <a:pt x="384068" y="36575"/>
                  </a:lnTo>
                  <a:lnTo>
                    <a:pt x="402356" y="33527"/>
                  </a:lnTo>
                  <a:lnTo>
                    <a:pt x="413024" y="32003"/>
                  </a:lnTo>
                  <a:lnTo>
                    <a:pt x="422168" y="30479"/>
                  </a:lnTo>
                  <a:lnTo>
                    <a:pt x="432836" y="28955"/>
                  </a:lnTo>
                  <a:lnTo>
                    <a:pt x="445028" y="27431"/>
                  </a:lnTo>
                  <a:lnTo>
                    <a:pt x="458744" y="25907"/>
                  </a:lnTo>
                  <a:lnTo>
                    <a:pt x="470936" y="24383"/>
                  </a:lnTo>
                  <a:lnTo>
                    <a:pt x="507512" y="21335"/>
                  </a:lnTo>
                  <a:lnTo>
                    <a:pt x="534944" y="19811"/>
                  </a:lnTo>
                  <a:lnTo>
                    <a:pt x="813072" y="19811"/>
                  </a:lnTo>
                  <a:close/>
                </a:path>
                <a:path w="1186179" h="169545">
                  <a:moveTo>
                    <a:pt x="1185961" y="169174"/>
                  </a:moveTo>
                  <a:lnTo>
                    <a:pt x="1135400" y="135635"/>
                  </a:lnTo>
                  <a:lnTo>
                    <a:pt x="1075964" y="103632"/>
                  </a:lnTo>
                  <a:lnTo>
                    <a:pt x="1011956" y="76199"/>
                  </a:lnTo>
                  <a:lnTo>
                    <a:pt x="943376" y="51816"/>
                  </a:lnTo>
                  <a:lnTo>
                    <a:pt x="906800" y="41148"/>
                  </a:lnTo>
                  <a:lnTo>
                    <a:pt x="832124" y="22860"/>
                  </a:lnTo>
                  <a:lnTo>
                    <a:pt x="813072" y="19811"/>
                  </a:lnTo>
                  <a:lnTo>
                    <a:pt x="652292" y="19811"/>
                  </a:lnTo>
                  <a:lnTo>
                    <a:pt x="679724" y="21335"/>
                  </a:lnTo>
                  <a:lnTo>
                    <a:pt x="716300" y="24383"/>
                  </a:lnTo>
                  <a:lnTo>
                    <a:pt x="728492" y="25907"/>
                  </a:lnTo>
                  <a:lnTo>
                    <a:pt x="742208" y="27431"/>
                  </a:lnTo>
                  <a:lnTo>
                    <a:pt x="754400" y="28955"/>
                  </a:lnTo>
                  <a:lnTo>
                    <a:pt x="775736" y="32003"/>
                  </a:lnTo>
                  <a:lnTo>
                    <a:pt x="784880" y="33527"/>
                  </a:lnTo>
                  <a:lnTo>
                    <a:pt x="795548" y="35051"/>
                  </a:lnTo>
                  <a:lnTo>
                    <a:pt x="810788" y="38099"/>
                  </a:lnTo>
                  <a:lnTo>
                    <a:pt x="819932" y="39623"/>
                  </a:lnTo>
                  <a:lnTo>
                    <a:pt x="835172" y="42671"/>
                  </a:lnTo>
                  <a:lnTo>
                    <a:pt x="841268" y="44195"/>
                  </a:lnTo>
                  <a:lnTo>
                    <a:pt x="856508" y="47243"/>
                  </a:lnTo>
                  <a:lnTo>
                    <a:pt x="905276" y="59435"/>
                  </a:lnTo>
                  <a:lnTo>
                    <a:pt x="914420" y="62483"/>
                  </a:lnTo>
                  <a:lnTo>
                    <a:pt x="920516" y="64007"/>
                  </a:lnTo>
                  <a:lnTo>
                    <a:pt x="925088" y="65531"/>
                  </a:lnTo>
                  <a:lnTo>
                    <a:pt x="931184" y="67055"/>
                  </a:lnTo>
                  <a:lnTo>
                    <a:pt x="976904" y="82295"/>
                  </a:lnTo>
                  <a:lnTo>
                    <a:pt x="979952" y="83819"/>
                  </a:lnTo>
                  <a:lnTo>
                    <a:pt x="989096" y="86867"/>
                  </a:lnTo>
                  <a:lnTo>
                    <a:pt x="992144" y="88391"/>
                  </a:lnTo>
                  <a:lnTo>
                    <a:pt x="1001288" y="91439"/>
                  </a:lnTo>
                  <a:lnTo>
                    <a:pt x="1004336" y="92963"/>
                  </a:lnTo>
                  <a:lnTo>
                    <a:pt x="1008908" y="94487"/>
                  </a:lnTo>
                  <a:lnTo>
                    <a:pt x="1011956" y="96011"/>
                  </a:lnTo>
                  <a:lnTo>
                    <a:pt x="1016528" y="97535"/>
                  </a:lnTo>
                  <a:lnTo>
                    <a:pt x="1019576" y="99059"/>
                  </a:lnTo>
                  <a:lnTo>
                    <a:pt x="1024148" y="100583"/>
                  </a:lnTo>
                  <a:lnTo>
                    <a:pt x="1030244" y="103631"/>
                  </a:lnTo>
                  <a:lnTo>
                    <a:pt x="1034816" y="105155"/>
                  </a:lnTo>
                  <a:lnTo>
                    <a:pt x="1043960" y="109727"/>
                  </a:lnTo>
                  <a:lnTo>
                    <a:pt x="1048532" y="111251"/>
                  </a:lnTo>
                  <a:lnTo>
                    <a:pt x="1063772" y="118871"/>
                  </a:lnTo>
                  <a:lnTo>
                    <a:pt x="1068344" y="120395"/>
                  </a:lnTo>
                  <a:lnTo>
                    <a:pt x="1071392" y="121919"/>
                  </a:lnTo>
                  <a:lnTo>
                    <a:pt x="1072916" y="123443"/>
                  </a:lnTo>
                  <a:lnTo>
                    <a:pt x="1106444" y="140208"/>
                  </a:lnTo>
                  <a:lnTo>
                    <a:pt x="1107968" y="141731"/>
                  </a:lnTo>
                  <a:lnTo>
                    <a:pt x="1117112" y="146303"/>
                  </a:lnTo>
                  <a:lnTo>
                    <a:pt x="1118636" y="147827"/>
                  </a:lnTo>
                  <a:lnTo>
                    <a:pt x="1127780" y="152399"/>
                  </a:lnTo>
                  <a:lnTo>
                    <a:pt x="1129304" y="153923"/>
                  </a:lnTo>
                  <a:lnTo>
                    <a:pt x="1135400" y="156972"/>
                  </a:lnTo>
                  <a:lnTo>
                    <a:pt x="1136924" y="158495"/>
                  </a:lnTo>
                  <a:lnTo>
                    <a:pt x="1139972" y="160019"/>
                  </a:lnTo>
                  <a:lnTo>
                    <a:pt x="1141496" y="161543"/>
                  </a:lnTo>
                  <a:lnTo>
                    <a:pt x="1147592" y="164591"/>
                  </a:lnTo>
                  <a:lnTo>
                    <a:pt x="1149116" y="166115"/>
                  </a:lnTo>
                  <a:lnTo>
                    <a:pt x="1152164" y="167639"/>
                  </a:lnTo>
                  <a:lnTo>
                    <a:pt x="1153688" y="169163"/>
                  </a:lnTo>
                  <a:lnTo>
                    <a:pt x="1185961" y="169174"/>
                  </a:lnTo>
                  <a:close/>
                </a:path>
              </a:pathLst>
            </a:custGeom>
            <a:solidFill>
              <a:srgbClr val="429AB2"/>
            </a:solidFill>
          </p:spPr>
          <p:txBody>
            <a:bodyPr wrap="square" lIns="0" tIns="0" rIns="0" bIns="0" rtlCol="0"/>
            <a:lstStyle/>
            <a:p>
              <a:endParaRPr sz="1630"/>
            </a:p>
          </p:txBody>
        </p:sp>
        <p:sp>
          <p:nvSpPr>
            <p:cNvPr id="19" name="object 19"/>
            <p:cNvSpPr/>
            <p:nvPr/>
          </p:nvSpPr>
          <p:spPr>
            <a:xfrm>
              <a:off x="4449392" y="3625596"/>
              <a:ext cx="1123950" cy="152400"/>
            </a:xfrm>
            <a:custGeom>
              <a:avLst/>
              <a:gdLst/>
              <a:ahLst/>
              <a:cxnLst/>
              <a:rect l="l" t="t" r="r" b="b"/>
              <a:pathLst>
                <a:path w="1123950" h="152400">
                  <a:moveTo>
                    <a:pt x="1123363" y="152399"/>
                  </a:moveTo>
                  <a:lnTo>
                    <a:pt x="1063447" y="116589"/>
                  </a:lnTo>
                  <a:lnTo>
                    <a:pt x="1021367" y="95634"/>
                  </a:lnTo>
                  <a:lnTo>
                    <a:pt x="977130" y="76508"/>
                  </a:lnTo>
                  <a:lnTo>
                    <a:pt x="930866" y="59301"/>
                  </a:lnTo>
                  <a:lnTo>
                    <a:pt x="882708" y="44100"/>
                  </a:lnTo>
                  <a:lnTo>
                    <a:pt x="832789" y="30994"/>
                  </a:lnTo>
                  <a:lnTo>
                    <a:pt x="781240" y="20073"/>
                  </a:lnTo>
                  <a:lnTo>
                    <a:pt x="728194" y="11424"/>
                  </a:lnTo>
                  <a:lnTo>
                    <a:pt x="673784" y="5136"/>
                  </a:lnTo>
                  <a:lnTo>
                    <a:pt x="618141" y="1298"/>
                  </a:lnTo>
                  <a:lnTo>
                    <a:pt x="561397" y="0"/>
                  </a:lnTo>
                  <a:lnTo>
                    <a:pt x="504836" y="1298"/>
                  </a:lnTo>
                  <a:lnTo>
                    <a:pt x="449342" y="5136"/>
                  </a:lnTo>
                  <a:lnTo>
                    <a:pt x="395051" y="11424"/>
                  </a:lnTo>
                  <a:lnTo>
                    <a:pt x="342097" y="20073"/>
                  </a:lnTo>
                  <a:lnTo>
                    <a:pt x="290614" y="30994"/>
                  </a:lnTo>
                  <a:lnTo>
                    <a:pt x="240738" y="44100"/>
                  </a:lnTo>
                  <a:lnTo>
                    <a:pt x="192602" y="59301"/>
                  </a:lnTo>
                  <a:lnTo>
                    <a:pt x="146341" y="76508"/>
                  </a:lnTo>
                  <a:lnTo>
                    <a:pt x="102090" y="95634"/>
                  </a:lnTo>
                  <a:lnTo>
                    <a:pt x="59983" y="116589"/>
                  </a:lnTo>
                  <a:lnTo>
                    <a:pt x="20154" y="139284"/>
                  </a:lnTo>
                  <a:lnTo>
                    <a:pt x="0" y="152399"/>
                  </a:lnTo>
                  <a:lnTo>
                    <a:pt x="1123363" y="152399"/>
                  </a:lnTo>
                  <a:close/>
                </a:path>
              </a:pathLst>
            </a:custGeom>
            <a:solidFill>
              <a:srgbClr val="FFFFFF"/>
            </a:solidFill>
          </p:spPr>
          <p:txBody>
            <a:bodyPr wrap="square" lIns="0" tIns="0" rIns="0" bIns="0" rtlCol="0"/>
            <a:lstStyle/>
            <a:p>
              <a:endParaRPr sz="1630"/>
            </a:p>
          </p:txBody>
        </p:sp>
        <p:sp>
          <p:nvSpPr>
            <p:cNvPr id="20" name="object 20"/>
            <p:cNvSpPr/>
            <p:nvPr/>
          </p:nvSpPr>
          <p:spPr>
            <a:xfrm>
              <a:off x="4415668" y="3607308"/>
              <a:ext cx="1190625" cy="170815"/>
            </a:xfrm>
            <a:custGeom>
              <a:avLst/>
              <a:gdLst/>
              <a:ahLst/>
              <a:cxnLst/>
              <a:rect l="l" t="t" r="r" b="b"/>
              <a:pathLst>
                <a:path w="1190625" h="170814">
                  <a:moveTo>
                    <a:pt x="1190370" y="170687"/>
                  </a:moveTo>
                  <a:lnTo>
                    <a:pt x="1137665" y="135636"/>
                  </a:lnTo>
                  <a:lnTo>
                    <a:pt x="1078229" y="103632"/>
                  </a:lnTo>
                  <a:lnTo>
                    <a:pt x="1014221" y="76200"/>
                  </a:lnTo>
                  <a:lnTo>
                    <a:pt x="945641" y="51816"/>
                  </a:lnTo>
                  <a:lnTo>
                    <a:pt x="909065" y="41148"/>
                  </a:lnTo>
                  <a:lnTo>
                    <a:pt x="834389" y="22860"/>
                  </a:lnTo>
                  <a:lnTo>
                    <a:pt x="758189" y="10668"/>
                  </a:lnTo>
                  <a:lnTo>
                    <a:pt x="718565" y="6096"/>
                  </a:lnTo>
                  <a:lnTo>
                    <a:pt x="636269" y="0"/>
                  </a:lnTo>
                  <a:lnTo>
                    <a:pt x="553973" y="0"/>
                  </a:lnTo>
                  <a:lnTo>
                    <a:pt x="512825" y="3048"/>
                  </a:lnTo>
                  <a:lnTo>
                    <a:pt x="473201" y="6096"/>
                  </a:lnTo>
                  <a:lnTo>
                    <a:pt x="433577" y="10668"/>
                  </a:lnTo>
                  <a:lnTo>
                    <a:pt x="393953" y="16764"/>
                  </a:lnTo>
                  <a:lnTo>
                    <a:pt x="355853" y="22860"/>
                  </a:lnTo>
                  <a:lnTo>
                    <a:pt x="282701" y="41148"/>
                  </a:lnTo>
                  <a:lnTo>
                    <a:pt x="246125" y="51816"/>
                  </a:lnTo>
                  <a:lnTo>
                    <a:pt x="177545" y="76200"/>
                  </a:lnTo>
                  <a:lnTo>
                    <a:pt x="113537" y="103632"/>
                  </a:lnTo>
                  <a:lnTo>
                    <a:pt x="52577" y="137160"/>
                  </a:lnTo>
                  <a:lnTo>
                    <a:pt x="0" y="170687"/>
                  </a:lnTo>
                  <a:lnTo>
                    <a:pt x="70034" y="170687"/>
                  </a:lnTo>
                  <a:lnTo>
                    <a:pt x="72389" y="169164"/>
                  </a:lnTo>
                  <a:lnTo>
                    <a:pt x="101345" y="152400"/>
                  </a:lnTo>
                  <a:lnTo>
                    <a:pt x="130301" y="138684"/>
                  </a:lnTo>
                  <a:lnTo>
                    <a:pt x="160781" y="123444"/>
                  </a:lnTo>
                  <a:lnTo>
                    <a:pt x="224789" y="99060"/>
                  </a:lnTo>
                  <a:lnTo>
                    <a:pt x="293369" y="77724"/>
                  </a:lnTo>
                  <a:lnTo>
                    <a:pt x="401573" y="53340"/>
                  </a:lnTo>
                  <a:lnTo>
                    <a:pt x="477773" y="44196"/>
                  </a:lnTo>
                  <a:lnTo>
                    <a:pt x="515873" y="41148"/>
                  </a:lnTo>
                  <a:lnTo>
                    <a:pt x="553973" y="38217"/>
                  </a:lnTo>
                  <a:lnTo>
                    <a:pt x="636269" y="38100"/>
                  </a:lnTo>
                  <a:lnTo>
                    <a:pt x="715517" y="44196"/>
                  </a:lnTo>
                  <a:lnTo>
                    <a:pt x="791717" y="53340"/>
                  </a:lnTo>
                  <a:lnTo>
                    <a:pt x="864869" y="68580"/>
                  </a:lnTo>
                  <a:lnTo>
                    <a:pt x="966977" y="99060"/>
                  </a:lnTo>
                  <a:lnTo>
                    <a:pt x="1061465" y="138684"/>
                  </a:lnTo>
                  <a:lnTo>
                    <a:pt x="1119377" y="169164"/>
                  </a:lnTo>
                  <a:lnTo>
                    <a:pt x="1121870" y="170687"/>
                  </a:lnTo>
                  <a:lnTo>
                    <a:pt x="1190370" y="170687"/>
                  </a:lnTo>
                  <a:close/>
                </a:path>
              </a:pathLst>
            </a:custGeom>
            <a:solidFill>
              <a:srgbClr val="429AB2"/>
            </a:solidFill>
          </p:spPr>
          <p:txBody>
            <a:bodyPr wrap="square" lIns="0" tIns="0" rIns="0" bIns="0" rtlCol="0"/>
            <a:lstStyle/>
            <a:p>
              <a:endParaRPr sz="1630"/>
            </a:p>
          </p:txBody>
        </p:sp>
        <p:sp>
          <p:nvSpPr>
            <p:cNvPr id="21" name="object 21"/>
            <p:cNvSpPr/>
            <p:nvPr/>
          </p:nvSpPr>
          <p:spPr>
            <a:xfrm>
              <a:off x="3334389" y="4672583"/>
              <a:ext cx="239395" cy="1170940"/>
            </a:xfrm>
            <a:custGeom>
              <a:avLst/>
              <a:gdLst/>
              <a:ahLst/>
              <a:cxnLst/>
              <a:rect l="l" t="t" r="r" b="b"/>
              <a:pathLst>
                <a:path w="239395" h="1170939">
                  <a:moveTo>
                    <a:pt x="239267" y="1165859"/>
                  </a:moveTo>
                  <a:lnTo>
                    <a:pt x="24383" y="0"/>
                  </a:lnTo>
                  <a:lnTo>
                    <a:pt x="0" y="4571"/>
                  </a:lnTo>
                  <a:lnTo>
                    <a:pt x="214883" y="1170431"/>
                  </a:lnTo>
                  <a:lnTo>
                    <a:pt x="239267" y="1165859"/>
                  </a:lnTo>
                  <a:close/>
                </a:path>
              </a:pathLst>
            </a:custGeom>
            <a:solidFill>
              <a:srgbClr val="39879C"/>
            </a:solidFill>
          </p:spPr>
          <p:txBody>
            <a:bodyPr wrap="square" lIns="0" tIns="0" rIns="0" bIns="0" rtlCol="0"/>
            <a:lstStyle/>
            <a:p>
              <a:endParaRPr sz="1630"/>
            </a:p>
          </p:txBody>
        </p:sp>
        <p:sp>
          <p:nvSpPr>
            <p:cNvPr id="22" name="object 22"/>
            <p:cNvSpPr/>
            <p:nvPr/>
          </p:nvSpPr>
          <p:spPr>
            <a:xfrm>
              <a:off x="1212765" y="3790695"/>
              <a:ext cx="2320290" cy="965835"/>
            </a:xfrm>
            <a:custGeom>
              <a:avLst/>
              <a:gdLst/>
              <a:ahLst/>
              <a:cxnLst/>
              <a:rect l="l" t="t" r="r" b="b"/>
              <a:pathLst>
                <a:path w="2320290" h="965835">
                  <a:moveTo>
                    <a:pt x="4734" y="216375"/>
                  </a:moveTo>
                  <a:lnTo>
                    <a:pt x="4687" y="216588"/>
                  </a:lnTo>
                  <a:lnTo>
                    <a:pt x="205" y="251069"/>
                  </a:lnTo>
                  <a:lnTo>
                    <a:pt x="0" y="255827"/>
                  </a:lnTo>
                  <a:lnTo>
                    <a:pt x="4734" y="216375"/>
                  </a:lnTo>
                  <a:close/>
                </a:path>
                <a:path w="2320290" h="965835">
                  <a:moveTo>
                    <a:pt x="30561" y="128148"/>
                  </a:moveTo>
                  <a:lnTo>
                    <a:pt x="22275" y="149159"/>
                  </a:lnTo>
                  <a:lnTo>
                    <a:pt x="12068" y="182604"/>
                  </a:lnTo>
                  <a:lnTo>
                    <a:pt x="5277" y="213875"/>
                  </a:lnTo>
                  <a:lnTo>
                    <a:pt x="13935" y="177799"/>
                  </a:lnTo>
                  <a:lnTo>
                    <a:pt x="18507" y="165099"/>
                  </a:lnTo>
                  <a:lnTo>
                    <a:pt x="20031" y="165099"/>
                  </a:lnTo>
                  <a:lnTo>
                    <a:pt x="21555" y="152399"/>
                  </a:lnTo>
                  <a:lnTo>
                    <a:pt x="23079" y="152399"/>
                  </a:lnTo>
                  <a:lnTo>
                    <a:pt x="26127" y="139699"/>
                  </a:lnTo>
                  <a:lnTo>
                    <a:pt x="29175" y="139699"/>
                  </a:lnTo>
                  <a:lnTo>
                    <a:pt x="30561" y="128148"/>
                  </a:lnTo>
                  <a:close/>
                </a:path>
                <a:path w="2320290" h="965835">
                  <a:moveTo>
                    <a:pt x="62664" y="63660"/>
                  </a:moveTo>
                  <a:lnTo>
                    <a:pt x="50873" y="84061"/>
                  </a:lnTo>
                  <a:lnTo>
                    <a:pt x="35234" y="116298"/>
                  </a:lnTo>
                  <a:lnTo>
                    <a:pt x="31014" y="126999"/>
                  </a:lnTo>
                  <a:lnTo>
                    <a:pt x="32223" y="126999"/>
                  </a:lnTo>
                  <a:lnTo>
                    <a:pt x="36795" y="114299"/>
                  </a:lnTo>
                  <a:lnTo>
                    <a:pt x="38319" y="114299"/>
                  </a:lnTo>
                  <a:lnTo>
                    <a:pt x="50511" y="88899"/>
                  </a:lnTo>
                  <a:lnTo>
                    <a:pt x="52035" y="88899"/>
                  </a:lnTo>
                  <a:lnTo>
                    <a:pt x="58131" y="76199"/>
                  </a:lnTo>
                  <a:lnTo>
                    <a:pt x="59655" y="76199"/>
                  </a:lnTo>
                  <a:lnTo>
                    <a:pt x="62664" y="63660"/>
                  </a:lnTo>
                  <a:close/>
                </a:path>
                <a:path w="2320290" h="965835">
                  <a:moveTo>
                    <a:pt x="77755" y="39668"/>
                  </a:moveTo>
                  <a:lnTo>
                    <a:pt x="69118" y="52494"/>
                  </a:lnTo>
                  <a:lnTo>
                    <a:pt x="62757" y="63499"/>
                  </a:lnTo>
                  <a:lnTo>
                    <a:pt x="68799" y="63499"/>
                  </a:lnTo>
                  <a:lnTo>
                    <a:pt x="71847" y="50799"/>
                  </a:lnTo>
                  <a:lnTo>
                    <a:pt x="76419" y="50799"/>
                  </a:lnTo>
                  <a:lnTo>
                    <a:pt x="77755" y="39668"/>
                  </a:lnTo>
                  <a:close/>
                </a:path>
                <a:path w="2320290" h="965835">
                  <a:moveTo>
                    <a:pt x="106899" y="0"/>
                  </a:moveTo>
                  <a:lnTo>
                    <a:pt x="106601" y="0"/>
                  </a:lnTo>
                  <a:lnTo>
                    <a:pt x="89896" y="21638"/>
                  </a:lnTo>
                  <a:lnTo>
                    <a:pt x="78811" y="38099"/>
                  </a:lnTo>
                  <a:lnTo>
                    <a:pt x="87087" y="38099"/>
                  </a:lnTo>
                  <a:lnTo>
                    <a:pt x="88611" y="25399"/>
                  </a:lnTo>
                  <a:lnTo>
                    <a:pt x="96231" y="25399"/>
                  </a:lnTo>
                  <a:lnTo>
                    <a:pt x="97755" y="12699"/>
                  </a:lnTo>
                  <a:lnTo>
                    <a:pt x="102327" y="12699"/>
                  </a:lnTo>
                  <a:lnTo>
                    <a:pt x="106899" y="0"/>
                  </a:lnTo>
                  <a:close/>
                </a:path>
                <a:path w="2320290" h="965835">
                  <a:moveTo>
                    <a:pt x="1126452" y="965233"/>
                  </a:moveTo>
                  <a:lnTo>
                    <a:pt x="1124222" y="965199"/>
                  </a:lnTo>
                  <a:lnTo>
                    <a:pt x="1126452" y="965233"/>
                  </a:lnTo>
                  <a:close/>
                </a:path>
                <a:path w="2320290" h="965835">
                  <a:moveTo>
                    <a:pt x="936698" y="953121"/>
                  </a:moveTo>
                  <a:lnTo>
                    <a:pt x="935952" y="952499"/>
                  </a:lnTo>
                  <a:lnTo>
                    <a:pt x="930769" y="952499"/>
                  </a:lnTo>
                  <a:lnTo>
                    <a:pt x="936698" y="953121"/>
                  </a:lnTo>
                  <a:close/>
                </a:path>
                <a:path w="2320290" h="965835">
                  <a:moveTo>
                    <a:pt x="718247" y="914779"/>
                  </a:moveTo>
                  <a:lnTo>
                    <a:pt x="718020" y="914399"/>
                  </a:lnTo>
                  <a:lnTo>
                    <a:pt x="716607" y="914399"/>
                  </a:lnTo>
                  <a:lnTo>
                    <a:pt x="718247" y="914779"/>
                  </a:lnTo>
                  <a:close/>
                </a:path>
                <a:path w="2320290" h="965835">
                  <a:moveTo>
                    <a:pt x="273091" y="724531"/>
                  </a:moveTo>
                  <a:lnTo>
                    <a:pt x="273015" y="723899"/>
                  </a:lnTo>
                  <a:lnTo>
                    <a:pt x="272157" y="723899"/>
                  </a:lnTo>
                  <a:lnTo>
                    <a:pt x="273091" y="724531"/>
                  </a:lnTo>
                  <a:close/>
                </a:path>
                <a:path w="2320290" h="965835">
                  <a:moveTo>
                    <a:pt x="2263010" y="76199"/>
                  </a:moveTo>
                  <a:lnTo>
                    <a:pt x="2249304" y="52494"/>
                  </a:lnTo>
                  <a:lnTo>
                    <a:pt x="2228518" y="21638"/>
                  </a:lnTo>
                  <a:lnTo>
                    <a:pt x="2211806" y="0"/>
                  </a:lnTo>
                  <a:lnTo>
                    <a:pt x="2210016" y="0"/>
                  </a:lnTo>
                  <a:lnTo>
                    <a:pt x="2214588" y="12699"/>
                  </a:lnTo>
                  <a:lnTo>
                    <a:pt x="2220684" y="12699"/>
                  </a:lnTo>
                  <a:lnTo>
                    <a:pt x="2220684" y="25399"/>
                  </a:lnTo>
                  <a:lnTo>
                    <a:pt x="2229828" y="25399"/>
                  </a:lnTo>
                  <a:lnTo>
                    <a:pt x="2229828" y="38099"/>
                  </a:lnTo>
                  <a:lnTo>
                    <a:pt x="2238972" y="38099"/>
                  </a:lnTo>
                  <a:lnTo>
                    <a:pt x="2238972" y="50799"/>
                  </a:lnTo>
                  <a:lnTo>
                    <a:pt x="2248116" y="50799"/>
                  </a:lnTo>
                  <a:lnTo>
                    <a:pt x="2248116" y="63499"/>
                  </a:lnTo>
                  <a:lnTo>
                    <a:pt x="2254212" y="63499"/>
                  </a:lnTo>
                  <a:lnTo>
                    <a:pt x="2254212" y="76199"/>
                  </a:lnTo>
                  <a:lnTo>
                    <a:pt x="2263010" y="76199"/>
                  </a:lnTo>
                  <a:close/>
                </a:path>
                <a:path w="2320290" h="965835">
                  <a:moveTo>
                    <a:pt x="2287420" y="126999"/>
                  </a:moveTo>
                  <a:lnTo>
                    <a:pt x="2283198" y="116298"/>
                  </a:lnTo>
                  <a:lnTo>
                    <a:pt x="2267555" y="84061"/>
                  </a:lnTo>
                  <a:lnTo>
                    <a:pt x="2263356" y="76797"/>
                  </a:lnTo>
                  <a:lnTo>
                    <a:pt x="2263356" y="88899"/>
                  </a:lnTo>
                  <a:lnTo>
                    <a:pt x="2269452" y="88899"/>
                  </a:lnTo>
                  <a:lnTo>
                    <a:pt x="2269452" y="101599"/>
                  </a:lnTo>
                  <a:lnTo>
                    <a:pt x="2275548" y="101599"/>
                  </a:lnTo>
                  <a:lnTo>
                    <a:pt x="2275548" y="114299"/>
                  </a:lnTo>
                  <a:lnTo>
                    <a:pt x="2281644" y="114299"/>
                  </a:lnTo>
                  <a:lnTo>
                    <a:pt x="2281644" y="126999"/>
                  </a:lnTo>
                  <a:lnTo>
                    <a:pt x="2287420" y="126999"/>
                  </a:lnTo>
                  <a:close/>
                </a:path>
                <a:path w="2320290" h="965835">
                  <a:moveTo>
                    <a:pt x="2301026" y="165099"/>
                  </a:moveTo>
                  <a:lnTo>
                    <a:pt x="2296161" y="149159"/>
                  </a:lnTo>
                  <a:lnTo>
                    <a:pt x="2287740" y="127811"/>
                  </a:lnTo>
                  <a:lnTo>
                    <a:pt x="2287740" y="139699"/>
                  </a:lnTo>
                  <a:lnTo>
                    <a:pt x="2292312" y="139699"/>
                  </a:lnTo>
                  <a:lnTo>
                    <a:pt x="2292312" y="152399"/>
                  </a:lnTo>
                  <a:lnTo>
                    <a:pt x="2296884" y="152399"/>
                  </a:lnTo>
                  <a:lnTo>
                    <a:pt x="2296884" y="165099"/>
                  </a:lnTo>
                  <a:lnTo>
                    <a:pt x="2301026" y="165099"/>
                  </a:lnTo>
                  <a:close/>
                </a:path>
                <a:path w="2320290" h="965835">
                  <a:moveTo>
                    <a:pt x="2313601" y="215899"/>
                  </a:moveTo>
                  <a:lnTo>
                    <a:pt x="2306369" y="182604"/>
                  </a:lnTo>
                  <a:lnTo>
                    <a:pt x="2301456" y="166507"/>
                  </a:lnTo>
                  <a:lnTo>
                    <a:pt x="2301456" y="177799"/>
                  </a:lnTo>
                  <a:lnTo>
                    <a:pt x="2304504" y="177799"/>
                  </a:lnTo>
                  <a:lnTo>
                    <a:pt x="2304504" y="190499"/>
                  </a:lnTo>
                  <a:lnTo>
                    <a:pt x="2307552" y="190499"/>
                  </a:lnTo>
                  <a:lnTo>
                    <a:pt x="2307552" y="203199"/>
                  </a:lnTo>
                  <a:lnTo>
                    <a:pt x="2310600" y="203199"/>
                  </a:lnTo>
                  <a:lnTo>
                    <a:pt x="2310600" y="215899"/>
                  </a:lnTo>
                  <a:lnTo>
                    <a:pt x="2313601" y="215899"/>
                  </a:lnTo>
                  <a:close/>
                </a:path>
                <a:path w="2320290" h="965835">
                  <a:moveTo>
                    <a:pt x="2319458" y="279399"/>
                  </a:moveTo>
                  <a:lnTo>
                    <a:pt x="2318220" y="250963"/>
                  </a:lnTo>
                  <a:lnTo>
                    <a:pt x="2313751" y="216588"/>
                  </a:lnTo>
                  <a:lnTo>
                    <a:pt x="2313648" y="216113"/>
                  </a:lnTo>
                  <a:lnTo>
                    <a:pt x="2313648" y="228599"/>
                  </a:lnTo>
                  <a:lnTo>
                    <a:pt x="2315172" y="228599"/>
                  </a:lnTo>
                  <a:lnTo>
                    <a:pt x="2315172" y="241299"/>
                  </a:lnTo>
                  <a:lnTo>
                    <a:pt x="2316696" y="241299"/>
                  </a:lnTo>
                  <a:lnTo>
                    <a:pt x="2316696" y="253999"/>
                  </a:lnTo>
                  <a:lnTo>
                    <a:pt x="2318220" y="253999"/>
                  </a:lnTo>
                  <a:lnTo>
                    <a:pt x="2318220" y="279399"/>
                  </a:lnTo>
                  <a:lnTo>
                    <a:pt x="2319458" y="279399"/>
                  </a:lnTo>
                  <a:close/>
                </a:path>
                <a:path w="2320290" h="965835">
                  <a:moveTo>
                    <a:pt x="2319744" y="286004"/>
                  </a:moveTo>
                  <a:lnTo>
                    <a:pt x="2319578" y="282163"/>
                  </a:lnTo>
                  <a:lnTo>
                    <a:pt x="2316696" y="330199"/>
                  </a:lnTo>
                  <a:lnTo>
                    <a:pt x="2313568" y="356260"/>
                  </a:lnTo>
                  <a:lnTo>
                    <a:pt x="2313751" y="355420"/>
                  </a:lnTo>
                  <a:lnTo>
                    <a:pt x="2318234" y="320939"/>
                  </a:lnTo>
                  <a:lnTo>
                    <a:pt x="2319744" y="286004"/>
                  </a:lnTo>
                  <a:close/>
                </a:path>
                <a:path w="2320290" h="965835">
                  <a:moveTo>
                    <a:pt x="2309173" y="376497"/>
                  </a:moveTo>
                  <a:lnTo>
                    <a:pt x="2307552" y="380999"/>
                  </a:lnTo>
                  <a:lnTo>
                    <a:pt x="2304504" y="393699"/>
                  </a:lnTo>
                  <a:lnTo>
                    <a:pt x="2304145" y="396691"/>
                  </a:lnTo>
                  <a:lnTo>
                    <a:pt x="2306369" y="389404"/>
                  </a:lnTo>
                  <a:lnTo>
                    <a:pt x="2309173" y="376497"/>
                  </a:lnTo>
                  <a:close/>
                </a:path>
                <a:path w="2320290" h="965835">
                  <a:moveTo>
                    <a:pt x="2299652" y="411408"/>
                  </a:moveTo>
                  <a:lnTo>
                    <a:pt x="2292312" y="431799"/>
                  </a:lnTo>
                  <a:lnTo>
                    <a:pt x="2292173" y="432959"/>
                  </a:lnTo>
                  <a:lnTo>
                    <a:pt x="2296161" y="422848"/>
                  </a:lnTo>
                  <a:lnTo>
                    <a:pt x="2299652" y="411408"/>
                  </a:lnTo>
                  <a:close/>
                </a:path>
                <a:path w="2320290" h="965835">
                  <a:moveTo>
                    <a:pt x="2255962" y="507999"/>
                  </a:moveTo>
                  <a:lnTo>
                    <a:pt x="2255736" y="507999"/>
                  </a:lnTo>
                  <a:lnTo>
                    <a:pt x="2255575" y="508668"/>
                  </a:lnTo>
                  <a:lnTo>
                    <a:pt x="2255962" y="507999"/>
                  </a:lnTo>
                  <a:close/>
                </a:path>
                <a:path w="2320290" h="965835">
                  <a:moveTo>
                    <a:pt x="2212199" y="571499"/>
                  </a:moveTo>
                  <a:lnTo>
                    <a:pt x="2211540" y="571499"/>
                  </a:lnTo>
                  <a:lnTo>
                    <a:pt x="2211418" y="572511"/>
                  </a:lnTo>
                  <a:lnTo>
                    <a:pt x="2212199" y="571499"/>
                  </a:lnTo>
                  <a:close/>
                </a:path>
                <a:path w="2320290" h="965835">
                  <a:moveTo>
                    <a:pt x="2046146" y="723899"/>
                  </a:moveTo>
                  <a:lnTo>
                    <a:pt x="2045424" y="723899"/>
                  </a:lnTo>
                  <a:lnTo>
                    <a:pt x="2045360" y="724431"/>
                  </a:lnTo>
                  <a:lnTo>
                    <a:pt x="2046146" y="723899"/>
                  </a:lnTo>
                  <a:close/>
                </a:path>
                <a:path w="2320290" h="965835">
                  <a:moveTo>
                    <a:pt x="2027361" y="736599"/>
                  </a:moveTo>
                  <a:lnTo>
                    <a:pt x="2027136" y="736599"/>
                  </a:lnTo>
                  <a:lnTo>
                    <a:pt x="2027116" y="736765"/>
                  </a:lnTo>
                  <a:lnTo>
                    <a:pt x="2027361" y="736599"/>
                  </a:lnTo>
                  <a:close/>
                </a:path>
                <a:path w="2320290" h="965835">
                  <a:moveTo>
                    <a:pt x="1986938" y="761999"/>
                  </a:moveTo>
                  <a:lnTo>
                    <a:pt x="1985988" y="761999"/>
                  </a:lnTo>
                  <a:lnTo>
                    <a:pt x="1985912" y="762630"/>
                  </a:lnTo>
                  <a:lnTo>
                    <a:pt x="1986938" y="761999"/>
                  </a:lnTo>
                  <a:close/>
                </a:path>
                <a:path w="2320290" h="965835">
                  <a:moveTo>
                    <a:pt x="1964919" y="774699"/>
                  </a:moveTo>
                  <a:lnTo>
                    <a:pt x="1964652" y="774699"/>
                  </a:lnTo>
                  <a:lnTo>
                    <a:pt x="1964632" y="774859"/>
                  </a:lnTo>
                  <a:lnTo>
                    <a:pt x="1964919" y="774699"/>
                  </a:lnTo>
                  <a:close/>
                </a:path>
                <a:path w="2320290" h="965835">
                  <a:moveTo>
                    <a:pt x="1891899" y="812799"/>
                  </a:moveTo>
                  <a:lnTo>
                    <a:pt x="1891500" y="812799"/>
                  </a:lnTo>
                  <a:lnTo>
                    <a:pt x="1891006" y="813211"/>
                  </a:lnTo>
                  <a:lnTo>
                    <a:pt x="1891899" y="812799"/>
                  </a:lnTo>
                  <a:close/>
                </a:path>
                <a:path w="2320290" h="965835">
                  <a:moveTo>
                    <a:pt x="1834970" y="838199"/>
                  </a:moveTo>
                  <a:lnTo>
                    <a:pt x="1833588" y="838199"/>
                  </a:lnTo>
                  <a:lnTo>
                    <a:pt x="1833434" y="838839"/>
                  </a:lnTo>
                  <a:lnTo>
                    <a:pt x="1834970" y="838199"/>
                  </a:lnTo>
                  <a:close/>
                </a:path>
                <a:path w="2320290" h="965835">
                  <a:moveTo>
                    <a:pt x="1694019" y="888999"/>
                  </a:moveTo>
                  <a:lnTo>
                    <a:pt x="1693380" y="888999"/>
                  </a:lnTo>
                  <a:lnTo>
                    <a:pt x="1693204" y="889244"/>
                  </a:lnTo>
                  <a:lnTo>
                    <a:pt x="1694019" y="888999"/>
                  </a:lnTo>
                  <a:close/>
                </a:path>
                <a:path w="2320290" h="965835">
                  <a:moveTo>
                    <a:pt x="1386634" y="952499"/>
                  </a:moveTo>
                  <a:lnTo>
                    <a:pt x="1380960" y="952499"/>
                  </a:lnTo>
                  <a:lnTo>
                    <a:pt x="1379057" y="953292"/>
                  </a:lnTo>
                  <a:lnTo>
                    <a:pt x="1386634" y="952499"/>
                  </a:lnTo>
                  <a:close/>
                </a:path>
                <a:path w="2320290" h="965835">
                  <a:moveTo>
                    <a:pt x="1192769" y="965199"/>
                  </a:moveTo>
                  <a:lnTo>
                    <a:pt x="1178268" y="965199"/>
                  </a:lnTo>
                  <a:lnTo>
                    <a:pt x="1177335" y="965428"/>
                  </a:lnTo>
                  <a:lnTo>
                    <a:pt x="1192769" y="965199"/>
                  </a:lnTo>
                  <a:close/>
                </a:path>
              </a:pathLst>
            </a:custGeom>
            <a:solidFill>
              <a:srgbClr val="FFFFFF"/>
            </a:solidFill>
          </p:spPr>
          <p:txBody>
            <a:bodyPr wrap="square" lIns="0" tIns="0" rIns="0" bIns="0" rtlCol="0"/>
            <a:lstStyle/>
            <a:p>
              <a:endParaRPr sz="1630"/>
            </a:p>
          </p:txBody>
        </p:sp>
        <p:sp>
          <p:nvSpPr>
            <p:cNvPr id="23" name="object 23"/>
            <p:cNvSpPr/>
            <p:nvPr/>
          </p:nvSpPr>
          <p:spPr>
            <a:xfrm>
              <a:off x="1193173" y="3790695"/>
              <a:ext cx="2349500" cy="984250"/>
            </a:xfrm>
            <a:custGeom>
              <a:avLst/>
              <a:gdLst/>
              <a:ahLst/>
              <a:cxnLst/>
              <a:rect l="l" t="t" r="r" b="b"/>
              <a:pathLst>
                <a:path w="2349500" h="984250">
                  <a:moveTo>
                    <a:pt x="12700" y="394208"/>
                  </a:moveTo>
                  <a:lnTo>
                    <a:pt x="12700" y="177800"/>
                  </a:lnTo>
                  <a:lnTo>
                    <a:pt x="0" y="196088"/>
                  </a:lnTo>
                  <a:lnTo>
                    <a:pt x="0" y="377444"/>
                  </a:lnTo>
                  <a:lnTo>
                    <a:pt x="12700" y="394208"/>
                  </a:lnTo>
                  <a:close/>
                </a:path>
                <a:path w="2349500" h="984250">
                  <a:moveTo>
                    <a:pt x="114300" y="25399"/>
                  </a:moveTo>
                  <a:lnTo>
                    <a:pt x="114300" y="0"/>
                  </a:lnTo>
                  <a:lnTo>
                    <a:pt x="101600" y="0"/>
                  </a:lnTo>
                  <a:lnTo>
                    <a:pt x="88900" y="11684"/>
                  </a:lnTo>
                  <a:lnTo>
                    <a:pt x="63500" y="42164"/>
                  </a:lnTo>
                  <a:lnTo>
                    <a:pt x="50800" y="75692"/>
                  </a:lnTo>
                  <a:lnTo>
                    <a:pt x="25400" y="109220"/>
                  </a:lnTo>
                  <a:lnTo>
                    <a:pt x="12700" y="142748"/>
                  </a:lnTo>
                  <a:lnTo>
                    <a:pt x="12700" y="215899"/>
                  </a:lnTo>
                  <a:lnTo>
                    <a:pt x="25400" y="177799"/>
                  </a:lnTo>
                  <a:lnTo>
                    <a:pt x="25400" y="165099"/>
                  </a:lnTo>
                  <a:lnTo>
                    <a:pt x="38100" y="165099"/>
                  </a:lnTo>
                  <a:lnTo>
                    <a:pt x="38100" y="126999"/>
                  </a:lnTo>
                  <a:lnTo>
                    <a:pt x="50800" y="126999"/>
                  </a:lnTo>
                  <a:lnTo>
                    <a:pt x="50800" y="114299"/>
                  </a:lnTo>
                  <a:lnTo>
                    <a:pt x="63500" y="88899"/>
                  </a:lnTo>
                  <a:lnTo>
                    <a:pt x="76200" y="76199"/>
                  </a:lnTo>
                  <a:lnTo>
                    <a:pt x="76200" y="63499"/>
                  </a:lnTo>
                  <a:lnTo>
                    <a:pt x="88900" y="50799"/>
                  </a:lnTo>
                  <a:lnTo>
                    <a:pt x="88900" y="38099"/>
                  </a:lnTo>
                  <a:lnTo>
                    <a:pt x="101600" y="38099"/>
                  </a:lnTo>
                  <a:lnTo>
                    <a:pt x="101600" y="25399"/>
                  </a:lnTo>
                  <a:lnTo>
                    <a:pt x="114300" y="25399"/>
                  </a:lnTo>
                  <a:close/>
                </a:path>
                <a:path w="2349500" h="984250">
                  <a:moveTo>
                    <a:pt x="50800" y="497840"/>
                  </a:moveTo>
                  <a:lnTo>
                    <a:pt x="50800" y="457199"/>
                  </a:lnTo>
                  <a:lnTo>
                    <a:pt x="38100" y="457199"/>
                  </a:lnTo>
                  <a:lnTo>
                    <a:pt x="38100" y="419099"/>
                  </a:lnTo>
                  <a:lnTo>
                    <a:pt x="25400" y="419099"/>
                  </a:lnTo>
                  <a:lnTo>
                    <a:pt x="25400" y="368299"/>
                  </a:lnTo>
                  <a:lnTo>
                    <a:pt x="12700" y="368299"/>
                  </a:lnTo>
                  <a:lnTo>
                    <a:pt x="12700" y="429260"/>
                  </a:lnTo>
                  <a:lnTo>
                    <a:pt x="25400" y="447548"/>
                  </a:lnTo>
                  <a:lnTo>
                    <a:pt x="50800" y="497840"/>
                  </a:lnTo>
                  <a:close/>
                </a:path>
                <a:path w="2349500" h="984250">
                  <a:moveTo>
                    <a:pt x="1168400" y="983996"/>
                  </a:moveTo>
                  <a:lnTo>
                    <a:pt x="1168400" y="982472"/>
                  </a:lnTo>
                  <a:lnTo>
                    <a:pt x="1155700" y="977899"/>
                  </a:lnTo>
                  <a:lnTo>
                    <a:pt x="1143000" y="977899"/>
                  </a:lnTo>
                  <a:lnTo>
                    <a:pt x="1143000" y="965199"/>
                  </a:lnTo>
                  <a:lnTo>
                    <a:pt x="965200" y="965199"/>
                  </a:lnTo>
                  <a:lnTo>
                    <a:pt x="952500" y="952499"/>
                  </a:lnTo>
                  <a:lnTo>
                    <a:pt x="876300" y="952499"/>
                  </a:lnTo>
                  <a:lnTo>
                    <a:pt x="838200" y="939799"/>
                  </a:lnTo>
                  <a:lnTo>
                    <a:pt x="800100" y="939799"/>
                  </a:lnTo>
                  <a:lnTo>
                    <a:pt x="787400" y="927099"/>
                  </a:lnTo>
                  <a:lnTo>
                    <a:pt x="736600" y="927099"/>
                  </a:lnTo>
                  <a:lnTo>
                    <a:pt x="736600" y="914399"/>
                  </a:lnTo>
                  <a:lnTo>
                    <a:pt x="698500" y="914399"/>
                  </a:lnTo>
                  <a:lnTo>
                    <a:pt x="673100" y="901699"/>
                  </a:lnTo>
                  <a:lnTo>
                    <a:pt x="635000" y="901699"/>
                  </a:lnTo>
                  <a:lnTo>
                    <a:pt x="635000" y="888999"/>
                  </a:lnTo>
                  <a:lnTo>
                    <a:pt x="622300" y="888999"/>
                  </a:lnTo>
                  <a:lnTo>
                    <a:pt x="571500" y="876299"/>
                  </a:lnTo>
                  <a:lnTo>
                    <a:pt x="558800" y="876299"/>
                  </a:lnTo>
                  <a:lnTo>
                    <a:pt x="558800" y="863599"/>
                  </a:lnTo>
                  <a:lnTo>
                    <a:pt x="533400" y="863599"/>
                  </a:lnTo>
                  <a:lnTo>
                    <a:pt x="520700" y="850899"/>
                  </a:lnTo>
                  <a:lnTo>
                    <a:pt x="495300" y="850899"/>
                  </a:lnTo>
                  <a:lnTo>
                    <a:pt x="495300" y="838199"/>
                  </a:lnTo>
                  <a:lnTo>
                    <a:pt x="482600" y="838199"/>
                  </a:lnTo>
                  <a:lnTo>
                    <a:pt x="469900" y="825499"/>
                  </a:lnTo>
                  <a:lnTo>
                    <a:pt x="444500" y="825499"/>
                  </a:lnTo>
                  <a:lnTo>
                    <a:pt x="393700" y="800099"/>
                  </a:lnTo>
                  <a:lnTo>
                    <a:pt x="393700" y="787399"/>
                  </a:lnTo>
                  <a:lnTo>
                    <a:pt x="381000" y="787399"/>
                  </a:lnTo>
                  <a:lnTo>
                    <a:pt x="368300" y="774699"/>
                  </a:lnTo>
                  <a:lnTo>
                    <a:pt x="355600" y="774699"/>
                  </a:lnTo>
                  <a:lnTo>
                    <a:pt x="342900" y="761999"/>
                  </a:lnTo>
                  <a:lnTo>
                    <a:pt x="330200" y="761999"/>
                  </a:lnTo>
                  <a:lnTo>
                    <a:pt x="317500" y="749299"/>
                  </a:lnTo>
                  <a:lnTo>
                    <a:pt x="304800" y="749299"/>
                  </a:lnTo>
                  <a:lnTo>
                    <a:pt x="304800" y="736599"/>
                  </a:lnTo>
                  <a:lnTo>
                    <a:pt x="292100" y="736599"/>
                  </a:lnTo>
                  <a:lnTo>
                    <a:pt x="292100" y="723899"/>
                  </a:lnTo>
                  <a:lnTo>
                    <a:pt x="266700" y="723899"/>
                  </a:lnTo>
                  <a:lnTo>
                    <a:pt x="266700" y="711199"/>
                  </a:lnTo>
                  <a:lnTo>
                    <a:pt x="254000" y="711199"/>
                  </a:lnTo>
                  <a:lnTo>
                    <a:pt x="254000" y="698499"/>
                  </a:lnTo>
                  <a:lnTo>
                    <a:pt x="241300" y="698499"/>
                  </a:lnTo>
                  <a:lnTo>
                    <a:pt x="228600" y="685799"/>
                  </a:lnTo>
                  <a:lnTo>
                    <a:pt x="215900" y="685799"/>
                  </a:lnTo>
                  <a:lnTo>
                    <a:pt x="215900" y="673099"/>
                  </a:lnTo>
                  <a:lnTo>
                    <a:pt x="203200" y="660399"/>
                  </a:lnTo>
                  <a:lnTo>
                    <a:pt x="190500" y="660399"/>
                  </a:lnTo>
                  <a:lnTo>
                    <a:pt x="165100" y="634999"/>
                  </a:lnTo>
                  <a:lnTo>
                    <a:pt x="165100" y="622299"/>
                  </a:lnTo>
                  <a:lnTo>
                    <a:pt x="139700" y="609599"/>
                  </a:lnTo>
                  <a:lnTo>
                    <a:pt x="139700" y="596899"/>
                  </a:lnTo>
                  <a:lnTo>
                    <a:pt x="127000" y="596899"/>
                  </a:lnTo>
                  <a:lnTo>
                    <a:pt x="127000" y="584199"/>
                  </a:lnTo>
                  <a:lnTo>
                    <a:pt x="114300" y="584199"/>
                  </a:lnTo>
                  <a:lnTo>
                    <a:pt x="114300" y="558799"/>
                  </a:lnTo>
                  <a:lnTo>
                    <a:pt x="101600" y="558799"/>
                  </a:lnTo>
                  <a:lnTo>
                    <a:pt x="101600" y="546099"/>
                  </a:lnTo>
                  <a:lnTo>
                    <a:pt x="88900" y="546099"/>
                  </a:lnTo>
                  <a:lnTo>
                    <a:pt x="88900" y="533399"/>
                  </a:lnTo>
                  <a:lnTo>
                    <a:pt x="76200" y="533399"/>
                  </a:lnTo>
                  <a:lnTo>
                    <a:pt x="76200" y="507999"/>
                  </a:lnTo>
                  <a:lnTo>
                    <a:pt x="63500" y="507999"/>
                  </a:lnTo>
                  <a:lnTo>
                    <a:pt x="63500" y="482599"/>
                  </a:lnTo>
                  <a:lnTo>
                    <a:pt x="50800" y="482599"/>
                  </a:lnTo>
                  <a:lnTo>
                    <a:pt x="50800" y="514604"/>
                  </a:lnTo>
                  <a:lnTo>
                    <a:pt x="63500" y="529844"/>
                  </a:lnTo>
                  <a:lnTo>
                    <a:pt x="76200" y="546608"/>
                  </a:lnTo>
                  <a:lnTo>
                    <a:pt x="152400" y="638048"/>
                  </a:lnTo>
                  <a:lnTo>
                    <a:pt x="165100" y="651764"/>
                  </a:lnTo>
                  <a:lnTo>
                    <a:pt x="203200" y="680720"/>
                  </a:lnTo>
                  <a:lnTo>
                    <a:pt x="228600" y="708152"/>
                  </a:lnTo>
                  <a:lnTo>
                    <a:pt x="266700" y="734060"/>
                  </a:lnTo>
                  <a:lnTo>
                    <a:pt x="342900" y="782828"/>
                  </a:lnTo>
                  <a:lnTo>
                    <a:pt x="381000" y="805688"/>
                  </a:lnTo>
                  <a:lnTo>
                    <a:pt x="431800" y="827024"/>
                  </a:lnTo>
                  <a:lnTo>
                    <a:pt x="469900" y="848360"/>
                  </a:lnTo>
                  <a:lnTo>
                    <a:pt x="520700" y="866648"/>
                  </a:lnTo>
                  <a:lnTo>
                    <a:pt x="558800" y="884936"/>
                  </a:lnTo>
                  <a:lnTo>
                    <a:pt x="609600" y="901700"/>
                  </a:lnTo>
                  <a:lnTo>
                    <a:pt x="660400" y="916940"/>
                  </a:lnTo>
                  <a:lnTo>
                    <a:pt x="711200" y="930656"/>
                  </a:lnTo>
                  <a:lnTo>
                    <a:pt x="774700" y="942848"/>
                  </a:lnTo>
                  <a:lnTo>
                    <a:pt x="825500" y="953516"/>
                  </a:lnTo>
                  <a:lnTo>
                    <a:pt x="876300" y="962660"/>
                  </a:lnTo>
                  <a:lnTo>
                    <a:pt x="990600" y="976376"/>
                  </a:lnTo>
                  <a:lnTo>
                    <a:pt x="1054100" y="980948"/>
                  </a:lnTo>
                  <a:lnTo>
                    <a:pt x="1117600" y="983996"/>
                  </a:lnTo>
                  <a:lnTo>
                    <a:pt x="1168400" y="983996"/>
                  </a:lnTo>
                  <a:close/>
                </a:path>
                <a:path w="2349500" h="984250">
                  <a:moveTo>
                    <a:pt x="2273300" y="545084"/>
                  </a:moveTo>
                  <a:lnTo>
                    <a:pt x="2273300" y="507999"/>
                  </a:lnTo>
                  <a:lnTo>
                    <a:pt x="2260600" y="520699"/>
                  </a:lnTo>
                  <a:lnTo>
                    <a:pt x="2260600" y="533399"/>
                  </a:lnTo>
                  <a:lnTo>
                    <a:pt x="2247900" y="533399"/>
                  </a:lnTo>
                  <a:lnTo>
                    <a:pt x="2247900" y="558799"/>
                  </a:lnTo>
                  <a:lnTo>
                    <a:pt x="2235200" y="558799"/>
                  </a:lnTo>
                  <a:lnTo>
                    <a:pt x="2235200" y="571499"/>
                  </a:lnTo>
                  <a:lnTo>
                    <a:pt x="2222500" y="571499"/>
                  </a:lnTo>
                  <a:lnTo>
                    <a:pt x="2222500" y="584199"/>
                  </a:lnTo>
                  <a:lnTo>
                    <a:pt x="2197100" y="609599"/>
                  </a:lnTo>
                  <a:lnTo>
                    <a:pt x="2159000" y="660399"/>
                  </a:lnTo>
                  <a:lnTo>
                    <a:pt x="2146300" y="660399"/>
                  </a:lnTo>
                  <a:lnTo>
                    <a:pt x="2133600" y="673099"/>
                  </a:lnTo>
                  <a:lnTo>
                    <a:pt x="2120900" y="673099"/>
                  </a:lnTo>
                  <a:lnTo>
                    <a:pt x="2120900" y="685799"/>
                  </a:lnTo>
                  <a:lnTo>
                    <a:pt x="2108200" y="698499"/>
                  </a:lnTo>
                  <a:lnTo>
                    <a:pt x="2095500" y="698499"/>
                  </a:lnTo>
                  <a:lnTo>
                    <a:pt x="2095500" y="711199"/>
                  </a:lnTo>
                  <a:lnTo>
                    <a:pt x="2082800" y="711199"/>
                  </a:lnTo>
                  <a:lnTo>
                    <a:pt x="2070100" y="723899"/>
                  </a:lnTo>
                  <a:lnTo>
                    <a:pt x="2057400" y="723899"/>
                  </a:lnTo>
                  <a:lnTo>
                    <a:pt x="2057400" y="736599"/>
                  </a:lnTo>
                  <a:lnTo>
                    <a:pt x="2044700" y="736599"/>
                  </a:lnTo>
                  <a:lnTo>
                    <a:pt x="2044700" y="749299"/>
                  </a:lnTo>
                  <a:lnTo>
                    <a:pt x="2019300" y="749299"/>
                  </a:lnTo>
                  <a:lnTo>
                    <a:pt x="2019300" y="761999"/>
                  </a:lnTo>
                  <a:lnTo>
                    <a:pt x="1993900" y="761999"/>
                  </a:lnTo>
                  <a:lnTo>
                    <a:pt x="1993900" y="774699"/>
                  </a:lnTo>
                  <a:lnTo>
                    <a:pt x="1981200" y="774699"/>
                  </a:lnTo>
                  <a:lnTo>
                    <a:pt x="1981200" y="787399"/>
                  </a:lnTo>
                  <a:lnTo>
                    <a:pt x="1968500" y="787399"/>
                  </a:lnTo>
                  <a:lnTo>
                    <a:pt x="1943100" y="800099"/>
                  </a:lnTo>
                  <a:lnTo>
                    <a:pt x="1930400" y="800099"/>
                  </a:lnTo>
                  <a:lnTo>
                    <a:pt x="1905000" y="812799"/>
                  </a:lnTo>
                  <a:lnTo>
                    <a:pt x="1892300" y="825499"/>
                  </a:lnTo>
                  <a:lnTo>
                    <a:pt x="1879600" y="825499"/>
                  </a:lnTo>
                  <a:lnTo>
                    <a:pt x="1866900" y="838199"/>
                  </a:lnTo>
                  <a:lnTo>
                    <a:pt x="1841500" y="838199"/>
                  </a:lnTo>
                  <a:lnTo>
                    <a:pt x="1841500" y="850899"/>
                  </a:lnTo>
                  <a:lnTo>
                    <a:pt x="1816100" y="850899"/>
                  </a:lnTo>
                  <a:lnTo>
                    <a:pt x="1803400" y="863599"/>
                  </a:lnTo>
                  <a:lnTo>
                    <a:pt x="1778000" y="863599"/>
                  </a:lnTo>
                  <a:lnTo>
                    <a:pt x="1778000" y="876299"/>
                  </a:lnTo>
                  <a:lnTo>
                    <a:pt x="1752600" y="876299"/>
                  </a:lnTo>
                  <a:lnTo>
                    <a:pt x="1727200" y="888999"/>
                  </a:lnTo>
                  <a:lnTo>
                    <a:pt x="1701800" y="888999"/>
                  </a:lnTo>
                  <a:lnTo>
                    <a:pt x="1701800" y="901699"/>
                  </a:lnTo>
                  <a:lnTo>
                    <a:pt x="1676400" y="901699"/>
                  </a:lnTo>
                  <a:lnTo>
                    <a:pt x="1651000" y="914399"/>
                  </a:lnTo>
                  <a:lnTo>
                    <a:pt x="1612900" y="914399"/>
                  </a:lnTo>
                  <a:lnTo>
                    <a:pt x="1600200" y="927099"/>
                  </a:lnTo>
                  <a:lnTo>
                    <a:pt x="1574800" y="927099"/>
                  </a:lnTo>
                  <a:lnTo>
                    <a:pt x="1460500" y="952499"/>
                  </a:lnTo>
                  <a:lnTo>
                    <a:pt x="1397000" y="952499"/>
                  </a:lnTo>
                  <a:lnTo>
                    <a:pt x="1358900" y="965199"/>
                  </a:lnTo>
                  <a:lnTo>
                    <a:pt x="1193800" y="965199"/>
                  </a:lnTo>
                  <a:lnTo>
                    <a:pt x="1143000" y="977899"/>
                  </a:lnTo>
                  <a:lnTo>
                    <a:pt x="1168400" y="977899"/>
                  </a:lnTo>
                  <a:lnTo>
                    <a:pt x="1181100" y="969145"/>
                  </a:lnTo>
                  <a:lnTo>
                    <a:pt x="1181100" y="977899"/>
                  </a:lnTo>
                  <a:lnTo>
                    <a:pt x="1193800" y="977899"/>
                  </a:lnTo>
                  <a:lnTo>
                    <a:pt x="1193800" y="965409"/>
                  </a:lnTo>
                  <a:lnTo>
                    <a:pt x="1333500" y="977899"/>
                  </a:lnTo>
                  <a:lnTo>
                    <a:pt x="1346200" y="976376"/>
                  </a:lnTo>
                  <a:lnTo>
                    <a:pt x="1409700" y="970280"/>
                  </a:lnTo>
                  <a:lnTo>
                    <a:pt x="1460500" y="962660"/>
                  </a:lnTo>
                  <a:lnTo>
                    <a:pt x="1524000" y="953516"/>
                  </a:lnTo>
                  <a:lnTo>
                    <a:pt x="1574800" y="942848"/>
                  </a:lnTo>
                  <a:lnTo>
                    <a:pt x="1625600" y="930656"/>
                  </a:lnTo>
                  <a:lnTo>
                    <a:pt x="1676400" y="916940"/>
                  </a:lnTo>
                  <a:lnTo>
                    <a:pt x="1727200" y="901700"/>
                  </a:lnTo>
                  <a:lnTo>
                    <a:pt x="1778000" y="884936"/>
                  </a:lnTo>
                  <a:lnTo>
                    <a:pt x="1879600" y="848360"/>
                  </a:lnTo>
                  <a:lnTo>
                    <a:pt x="1955800" y="805688"/>
                  </a:lnTo>
                  <a:lnTo>
                    <a:pt x="2006600" y="782828"/>
                  </a:lnTo>
                  <a:lnTo>
                    <a:pt x="2082800" y="734060"/>
                  </a:lnTo>
                  <a:lnTo>
                    <a:pt x="2108200" y="706628"/>
                  </a:lnTo>
                  <a:lnTo>
                    <a:pt x="2146300" y="680720"/>
                  </a:lnTo>
                  <a:lnTo>
                    <a:pt x="2171700" y="651764"/>
                  </a:lnTo>
                  <a:lnTo>
                    <a:pt x="2197100" y="638048"/>
                  </a:lnTo>
                  <a:lnTo>
                    <a:pt x="2260600" y="561848"/>
                  </a:lnTo>
                  <a:lnTo>
                    <a:pt x="2273300" y="545084"/>
                  </a:lnTo>
                  <a:close/>
                </a:path>
                <a:path w="2349500" h="984250">
                  <a:moveTo>
                    <a:pt x="1168400" y="971549"/>
                  </a:moveTo>
                  <a:lnTo>
                    <a:pt x="1168400" y="971234"/>
                  </a:lnTo>
                  <a:lnTo>
                    <a:pt x="1155700" y="974446"/>
                  </a:lnTo>
                  <a:lnTo>
                    <a:pt x="1155700" y="974724"/>
                  </a:lnTo>
                  <a:lnTo>
                    <a:pt x="1168400" y="971549"/>
                  </a:lnTo>
                  <a:close/>
                </a:path>
                <a:path w="2349500" h="984250">
                  <a:moveTo>
                    <a:pt x="1193800" y="977899"/>
                  </a:moveTo>
                  <a:lnTo>
                    <a:pt x="1155700" y="977899"/>
                  </a:lnTo>
                  <a:lnTo>
                    <a:pt x="1168400" y="982472"/>
                  </a:lnTo>
                  <a:lnTo>
                    <a:pt x="1168400" y="983996"/>
                  </a:lnTo>
                  <a:lnTo>
                    <a:pt x="1181100" y="983996"/>
                  </a:lnTo>
                  <a:lnTo>
                    <a:pt x="1193800" y="977899"/>
                  </a:lnTo>
                  <a:close/>
                </a:path>
                <a:path w="2349500" h="984250">
                  <a:moveTo>
                    <a:pt x="1181100" y="977899"/>
                  </a:moveTo>
                  <a:lnTo>
                    <a:pt x="1181100" y="969145"/>
                  </a:lnTo>
                  <a:lnTo>
                    <a:pt x="1168400" y="977899"/>
                  </a:lnTo>
                  <a:lnTo>
                    <a:pt x="1181100" y="977899"/>
                  </a:lnTo>
                  <a:close/>
                </a:path>
                <a:path w="2349500" h="984250">
                  <a:moveTo>
                    <a:pt x="1333500" y="977899"/>
                  </a:moveTo>
                  <a:lnTo>
                    <a:pt x="1193800" y="977899"/>
                  </a:lnTo>
                  <a:lnTo>
                    <a:pt x="1181100" y="983996"/>
                  </a:lnTo>
                  <a:lnTo>
                    <a:pt x="1231900" y="983996"/>
                  </a:lnTo>
                  <a:lnTo>
                    <a:pt x="1295400" y="980948"/>
                  </a:lnTo>
                  <a:lnTo>
                    <a:pt x="1333500" y="977899"/>
                  </a:lnTo>
                  <a:close/>
                </a:path>
                <a:path w="2349500" h="984250">
                  <a:moveTo>
                    <a:pt x="2273300" y="63499"/>
                  </a:moveTo>
                  <a:lnTo>
                    <a:pt x="2273300" y="26924"/>
                  </a:lnTo>
                  <a:lnTo>
                    <a:pt x="2260600" y="10160"/>
                  </a:lnTo>
                  <a:lnTo>
                    <a:pt x="2247900" y="0"/>
                  </a:lnTo>
                  <a:lnTo>
                    <a:pt x="2222500" y="0"/>
                  </a:lnTo>
                  <a:lnTo>
                    <a:pt x="2222500" y="12699"/>
                  </a:lnTo>
                  <a:lnTo>
                    <a:pt x="2235200" y="12699"/>
                  </a:lnTo>
                  <a:lnTo>
                    <a:pt x="2235200" y="25399"/>
                  </a:lnTo>
                  <a:lnTo>
                    <a:pt x="2247900" y="25399"/>
                  </a:lnTo>
                  <a:lnTo>
                    <a:pt x="2247900" y="50799"/>
                  </a:lnTo>
                  <a:lnTo>
                    <a:pt x="2260600" y="50799"/>
                  </a:lnTo>
                  <a:lnTo>
                    <a:pt x="2260600" y="63499"/>
                  </a:lnTo>
                  <a:lnTo>
                    <a:pt x="2273300" y="63499"/>
                  </a:lnTo>
                  <a:close/>
                </a:path>
                <a:path w="2349500" h="984250">
                  <a:moveTo>
                    <a:pt x="2311400" y="139699"/>
                  </a:moveTo>
                  <a:lnTo>
                    <a:pt x="2311400" y="90932"/>
                  </a:lnTo>
                  <a:lnTo>
                    <a:pt x="2298700" y="75692"/>
                  </a:lnTo>
                  <a:lnTo>
                    <a:pt x="2273300" y="42164"/>
                  </a:lnTo>
                  <a:lnTo>
                    <a:pt x="2273300" y="88899"/>
                  </a:lnTo>
                  <a:lnTo>
                    <a:pt x="2286000" y="88899"/>
                  </a:lnTo>
                  <a:lnTo>
                    <a:pt x="2286000" y="114299"/>
                  </a:lnTo>
                  <a:lnTo>
                    <a:pt x="2298700" y="114299"/>
                  </a:lnTo>
                  <a:lnTo>
                    <a:pt x="2298700" y="139699"/>
                  </a:lnTo>
                  <a:lnTo>
                    <a:pt x="2311400" y="139699"/>
                  </a:lnTo>
                  <a:close/>
                </a:path>
                <a:path w="2349500" h="984250">
                  <a:moveTo>
                    <a:pt x="2324100" y="446024"/>
                  </a:moveTo>
                  <a:lnTo>
                    <a:pt x="2324100" y="380999"/>
                  </a:lnTo>
                  <a:lnTo>
                    <a:pt x="2311400" y="393699"/>
                  </a:lnTo>
                  <a:lnTo>
                    <a:pt x="2311400" y="431799"/>
                  </a:lnTo>
                  <a:lnTo>
                    <a:pt x="2298700" y="444499"/>
                  </a:lnTo>
                  <a:lnTo>
                    <a:pt x="2298700" y="457199"/>
                  </a:lnTo>
                  <a:lnTo>
                    <a:pt x="2286000" y="469899"/>
                  </a:lnTo>
                  <a:lnTo>
                    <a:pt x="2273300" y="495299"/>
                  </a:lnTo>
                  <a:lnTo>
                    <a:pt x="2273300" y="529844"/>
                  </a:lnTo>
                  <a:lnTo>
                    <a:pt x="2298700" y="496316"/>
                  </a:lnTo>
                  <a:lnTo>
                    <a:pt x="2324100" y="446024"/>
                  </a:lnTo>
                  <a:close/>
                </a:path>
                <a:path w="2349500" h="984250">
                  <a:moveTo>
                    <a:pt x="2336800" y="253999"/>
                  </a:moveTo>
                  <a:lnTo>
                    <a:pt x="2336800" y="159512"/>
                  </a:lnTo>
                  <a:lnTo>
                    <a:pt x="2324100" y="125984"/>
                  </a:lnTo>
                  <a:lnTo>
                    <a:pt x="2311400" y="109220"/>
                  </a:lnTo>
                  <a:lnTo>
                    <a:pt x="2311400" y="190499"/>
                  </a:lnTo>
                  <a:lnTo>
                    <a:pt x="2324100" y="190499"/>
                  </a:lnTo>
                  <a:lnTo>
                    <a:pt x="2324100" y="253999"/>
                  </a:lnTo>
                  <a:lnTo>
                    <a:pt x="2336800" y="253999"/>
                  </a:lnTo>
                  <a:close/>
                </a:path>
                <a:path w="2349500" h="984250">
                  <a:moveTo>
                    <a:pt x="2336800" y="410972"/>
                  </a:moveTo>
                  <a:lnTo>
                    <a:pt x="2336800" y="279399"/>
                  </a:lnTo>
                  <a:lnTo>
                    <a:pt x="2324100" y="330199"/>
                  </a:lnTo>
                  <a:lnTo>
                    <a:pt x="2324100" y="429260"/>
                  </a:lnTo>
                  <a:lnTo>
                    <a:pt x="2336800" y="410972"/>
                  </a:lnTo>
                  <a:close/>
                </a:path>
                <a:path w="2349500" h="984250">
                  <a:moveTo>
                    <a:pt x="2349500" y="359156"/>
                  </a:moveTo>
                  <a:lnTo>
                    <a:pt x="2349500" y="212852"/>
                  </a:lnTo>
                  <a:lnTo>
                    <a:pt x="2336800" y="196088"/>
                  </a:lnTo>
                  <a:lnTo>
                    <a:pt x="2336800" y="375920"/>
                  </a:lnTo>
                  <a:lnTo>
                    <a:pt x="2349500" y="359156"/>
                  </a:lnTo>
                  <a:close/>
                </a:path>
              </a:pathLst>
            </a:custGeom>
            <a:solidFill>
              <a:srgbClr val="429AB2"/>
            </a:solidFill>
          </p:spPr>
          <p:txBody>
            <a:bodyPr wrap="square" lIns="0" tIns="0" rIns="0" bIns="0" rtlCol="0"/>
            <a:lstStyle/>
            <a:p>
              <a:endParaRPr sz="1630"/>
            </a:p>
          </p:txBody>
        </p:sp>
        <p:sp>
          <p:nvSpPr>
            <p:cNvPr id="24" name="object 24"/>
            <p:cNvSpPr/>
            <p:nvPr/>
          </p:nvSpPr>
          <p:spPr>
            <a:xfrm>
              <a:off x="1211461" y="3777995"/>
              <a:ext cx="2321560" cy="978535"/>
            </a:xfrm>
            <a:custGeom>
              <a:avLst/>
              <a:gdLst/>
              <a:ahLst/>
              <a:cxnLst/>
              <a:rect l="l" t="t" r="r" b="b"/>
              <a:pathLst>
                <a:path w="2321560" h="978535">
                  <a:moveTo>
                    <a:pt x="2321049" y="298704"/>
                  </a:moveTo>
                  <a:lnTo>
                    <a:pt x="2315056" y="229288"/>
                  </a:lnTo>
                  <a:lnTo>
                    <a:pt x="2297465" y="161859"/>
                  </a:lnTo>
                  <a:lnTo>
                    <a:pt x="2268860" y="96761"/>
                  </a:lnTo>
                  <a:lnTo>
                    <a:pt x="2229823" y="34337"/>
                  </a:lnTo>
                  <a:lnTo>
                    <a:pt x="2202868" y="0"/>
                  </a:lnTo>
                  <a:lnTo>
                    <a:pt x="118144" y="0"/>
                  </a:lnTo>
                  <a:lnTo>
                    <a:pt x="91201" y="34337"/>
                  </a:lnTo>
                  <a:lnTo>
                    <a:pt x="52178" y="96761"/>
                  </a:lnTo>
                  <a:lnTo>
                    <a:pt x="23580" y="161859"/>
                  </a:lnTo>
                  <a:lnTo>
                    <a:pt x="5992" y="229288"/>
                  </a:lnTo>
                  <a:lnTo>
                    <a:pt x="0" y="298704"/>
                  </a:lnTo>
                  <a:lnTo>
                    <a:pt x="1510" y="333639"/>
                  </a:lnTo>
                  <a:lnTo>
                    <a:pt x="13373" y="402104"/>
                  </a:lnTo>
                  <a:lnTo>
                    <a:pt x="36539" y="468410"/>
                  </a:lnTo>
                  <a:lnTo>
                    <a:pt x="70423" y="532214"/>
                  </a:lnTo>
                  <a:lnTo>
                    <a:pt x="114439" y="593172"/>
                  </a:lnTo>
                  <a:lnTo>
                    <a:pt x="140065" y="622476"/>
                  </a:lnTo>
                  <a:lnTo>
                    <a:pt x="168004" y="650939"/>
                  </a:lnTo>
                  <a:lnTo>
                    <a:pt x="198184" y="678519"/>
                  </a:lnTo>
                  <a:lnTo>
                    <a:pt x="230532" y="705173"/>
                  </a:lnTo>
                  <a:lnTo>
                    <a:pt x="264974" y="730857"/>
                  </a:lnTo>
                  <a:lnTo>
                    <a:pt x="301438" y="755529"/>
                  </a:lnTo>
                  <a:lnTo>
                    <a:pt x="339850" y="779145"/>
                  </a:lnTo>
                  <a:lnTo>
                    <a:pt x="380137" y="801663"/>
                  </a:lnTo>
                  <a:lnTo>
                    <a:pt x="422227" y="823039"/>
                  </a:lnTo>
                  <a:lnTo>
                    <a:pt x="466045" y="843232"/>
                  </a:lnTo>
                  <a:lnTo>
                    <a:pt x="511520" y="862197"/>
                  </a:lnTo>
                  <a:lnTo>
                    <a:pt x="558577" y="879892"/>
                  </a:lnTo>
                  <a:lnTo>
                    <a:pt x="607144" y="896273"/>
                  </a:lnTo>
                  <a:lnTo>
                    <a:pt x="657147" y="911299"/>
                  </a:lnTo>
                  <a:lnTo>
                    <a:pt x="708514" y="924925"/>
                  </a:lnTo>
                  <a:lnTo>
                    <a:pt x="761171" y="937109"/>
                  </a:lnTo>
                  <a:lnTo>
                    <a:pt x="815046" y="947808"/>
                  </a:lnTo>
                  <a:lnTo>
                    <a:pt x="870064" y="956979"/>
                  </a:lnTo>
                  <a:lnTo>
                    <a:pt x="926154" y="964579"/>
                  </a:lnTo>
                  <a:lnTo>
                    <a:pt x="983242" y="970565"/>
                  </a:lnTo>
                  <a:lnTo>
                    <a:pt x="1041254" y="974893"/>
                  </a:lnTo>
                  <a:lnTo>
                    <a:pt x="1100118" y="977522"/>
                  </a:lnTo>
                  <a:lnTo>
                    <a:pt x="1159760" y="978408"/>
                  </a:lnTo>
                  <a:lnTo>
                    <a:pt x="1219542" y="977522"/>
                  </a:lnTo>
                  <a:lnTo>
                    <a:pt x="1278535" y="974893"/>
                  </a:lnTo>
                  <a:lnTo>
                    <a:pt x="1336669" y="970565"/>
                  </a:lnTo>
                  <a:lnTo>
                    <a:pt x="1393870" y="964579"/>
                  </a:lnTo>
                  <a:lnTo>
                    <a:pt x="1450065" y="956979"/>
                  </a:lnTo>
                  <a:lnTo>
                    <a:pt x="1505182" y="947808"/>
                  </a:lnTo>
                  <a:lnTo>
                    <a:pt x="1559147" y="937109"/>
                  </a:lnTo>
                  <a:lnTo>
                    <a:pt x="1611888" y="924925"/>
                  </a:lnTo>
                  <a:lnTo>
                    <a:pt x="1663333" y="911299"/>
                  </a:lnTo>
                  <a:lnTo>
                    <a:pt x="1713407" y="896273"/>
                  </a:lnTo>
                  <a:lnTo>
                    <a:pt x="1762038" y="879892"/>
                  </a:lnTo>
                  <a:lnTo>
                    <a:pt x="1809154" y="862197"/>
                  </a:lnTo>
                  <a:lnTo>
                    <a:pt x="1854682" y="843232"/>
                  </a:lnTo>
                  <a:lnTo>
                    <a:pt x="1898548" y="823039"/>
                  </a:lnTo>
                  <a:lnTo>
                    <a:pt x="1940681" y="801663"/>
                  </a:lnTo>
                  <a:lnTo>
                    <a:pt x="1981006" y="779145"/>
                  </a:lnTo>
                  <a:lnTo>
                    <a:pt x="2019452" y="755529"/>
                  </a:lnTo>
                  <a:lnTo>
                    <a:pt x="2055945" y="730857"/>
                  </a:lnTo>
                  <a:lnTo>
                    <a:pt x="2090413" y="705173"/>
                  </a:lnTo>
                  <a:lnTo>
                    <a:pt x="2122783" y="678519"/>
                  </a:lnTo>
                  <a:lnTo>
                    <a:pt x="2152981" y="650939"/>
                  </a:lnTo>
                  <a:lnTo>
                    <a:pt x="2180936" y="622476"/>
                  </a:lnTo>
                  <a:lnTo>
                    <a:pt x="2206574" y="593172"/>
                  </a:lnTo>
                  <a:lnTo>
                    <a:pt x="2250609" y="532214"/>
                  </a:lnTo>
                  <a:lnTo>
                    <a:pt x="2284503" y="468410"/>
                  </a:lnTo>
                  <a:lnTo>
                    <a:pt x="2307674" y="402104"/>
                  </a:lnTo>
                  <a:lnTo>
                    <a:pt x="2319538" y="333639"/>
                  </a:lnTo>
                  <a:lnTo>
                    <a:pt x="2321049" y="298704"/>
                  </a:lnTo>
                  <a:close/>
                </a:path>
              </a:pathLst>
            </a:custGeom>
            <a:solidFill>
              <a:srgbClr val="FFFFFF"/>
            </a:solidFill>
          </p:spPr>
          <p:txBody>
            <a:bodyPr wrap="square" lIns="0" tIns="0" rIns="0" bIns="0" rtlCol="0"/>
            <a:lstStyle/>
            <a:p>
              <a:endParaRPr sz="1630"/>
            </a:p>
          </p:txBody>
        </p:sp>
        <p:sp>
          <p:nvSpPr>
            <p:cNvPr id="25" name="object 25"/>
            <p:cNvSpPr/>
            <p:nvPr/>
          </p:nvSpPr>
          <p:spPr>
            <a:xfrm>
              <a:off x="1193173" y="3777995"/>
              <a:ext cx="2357755" cy="996950"/>
            </a:xfrm>
            <a:custGeom>
              <a:avLst/>
              <a:gdLst/>
              <a:ahLst/>
              <a:cxnLst/>
              <a:rect l="l" t="t" r="r" b="b"/>
              <a:pathLst>
                <a:path w="2357754" h="996950">
                  <a:moveTo>
                    <a:pt x="161374" y="0"/>
                  </a:moveTo>
                  <a:lnTo>
                    <a:pt x="111252" y="0"/>
                  </a:lnTo>
                  <a:lnTo>
                    <a:pt x="105156" y="7620"/>
                  </a:lnTo>
                  <a:lnTo>
                    <a:pt x="94488" y="24384"/>
                  </a:lnTo>
                  <a:lnTo>
                    <a:pt x="82296" y="39624"/>
                  </a:lnTo>
                  <a:lnTo>
                    <a:pt x="71628" y="54864"/>
                  </a:lnTo>
                  <a:lnTo>
                    <a:pt x="53340" y="88392"/>
                  </a:lnTo>
                  <a:lnTo>
                    <a:pt x="45720" y="105156"/>
                  </a:lnTo>
                  <a:lnTo>
                    <a:pt x="36576" y="121920"/>
                  </a:lnTo>
                  <a:lnTo>
                    <a:pt x="18288" y="173736"/>
                  </a:lnTo>
                  <a:lnTo>
                    <a:pt x="6096" y="227076"/>
                  </a:lnTo>
                  <a:lnTo>
                    <a:pt x="3048" y="243840"/>
                  </a:lnTo>
                  <a:lnTo>
                    <a:pt x="0" y="280416"/>
                  </a:lnTo>
                  <a:lnTo>
                    <a:pt x="0" y="316992"/>
                  </a:lnTo>
                  <a:lnTo>
                    <a:pt x="3048" y="353568"/>
                  </a:lnTo>
                  <a:lnTo>
                    <a:pt x="9144" y="390144"/>
                  </a:lnTo>
                  <a:lnTo>
                    <a:pt x="13716" y="406908"/>
                  </a:lnTo>
                  <a:lnTo>
                    <a:pt x="18288" y="425196"/>
                  </a:lnTo>
                  <a:lnTo>
                    <a:pt x="24384" y="441960"/>
                  </a:lnTo>
                  <a:lnTo>
                    <a:pt x="30480" y="460248"/>
                  </a:lnTo>
                  <a:lnTo>
                    <a:pt x="38100" y="477012"/>
                  </a:lnTo>
                  <a:lnTo>
                    <a:pt x="38100" y="281940"/>
                  </a:lnTo>
                  <a:lnTo>
                    <a:pt x="42672" y="231648"/>
                  </a:lnTo>
                  <a:lnTo>
                    <a:pt x="45720" y="216408"/>
                  </a:lnTo>
                  <a:lnTo>
                    <a:pt x="50292" y="199644"/>
                  </a:lnTo>
                  <a:lnTo>
                    <a:pt x="54864" y="184404"/>
                  </a:lnTo>
                  <a:lnTo>
                    <a:pt x="59436" y="167640"/>
                  </a:lnTo>
                  <a:lnTo>
                    <a:pt x="65532" y="152400"/>
                  </a:lnTo>
                  <a:lnTo>
                    <a:pt x="73152" y="137160"/>
                  </a:lnTo>
                  <a:lnTo>
                    <a:pt x="79248" y="120396"/>
                  </a:lnTo>
                  <a:lnTo>
                    <a:pt x="105156" y="74676"/>
                  </a:lnTo>
                  <a:lnTo>
                    <a:pt x="135636" y="30480"/>
                  </a:lnTo>
                  <a:lnTo>
                    <a:pt x="147828" y="16764"/>
                  </a:lnTo>
                  <a:lnTo>
                    <a:pt x="160020" y="1524"/>
                  </a:lnTo>
                  <a:lnTo>
                    <a:pt x="161374" y="0"/>
                  </a:lnTo>
                  <a:close/>
                </a:path>
                <a:path w="2357754" h="996950">
                  <a:moveTo>
                    <a:pt x="1168904" y="958596"/>
                  </a:moveTo>
                  <a:lnTo>
                    <a:pt x="1118612" y="958596"/>
                  </a:lnTo>
                  <a:lnTo>
                    <a:pt x="1060700" y="955548"/>
                  </a:lnTo>
                  <a:lnTo>
                    <a:pt x="1002788" y="950976"/>
                  </a:lnTo>
                  <a:lnTo>
                    <a:pt x="946400" y="944880"/>
                  </a:lnTo>
                  <a:lnTo>
                    <a:pt x="891536" y="937260"/>
                  </a:lnTo>
                  <a:lnTo>
                    <a:pt x="836672" y="928116"/>
                  </a:lnTo>
                  <a:lnTo>
                    <a:pt x="783332" y="917448"/>
                  </a:lnTo>
                  <a:lnTo>
                    <a:pt x="731516" y="906780"/>
                  </a:lnTo>
                  <a:lnTo>
                    <a:pt x="679700" y="893064"/>
                  </a:lnTo>
                  <a:lnTo>
                    <a:pt x="630932" y="877824"/>
                  </a:lnTo>
                  <a:lnTo>
                    <a:pt x="582164" y="861060"/>
                  </a:lnTo>
                  <a:lnTo>
                    <a:pt x="536444" y="844296"/>
                  </a:lnTo>
                  <a:lnTo>
                    <a:pt x="492248" y="826008"/>
                  </a:lnTo>
                  <a:lnTo>
                    <a:pt x="448052" y="806196"/>
                  </a:lnTo>
                  <a:lnTo>
                    <a:pt x="406904" y="784860"/>
                  </a:lnTo>
                  <a:lnTo>
                    <a:pt x="367280" y="762000"/>
                  </a:lnTo>
                  <a:lnTo>
                    <a:pt x="329184" y="739140"/>
                  </a:lnTo>
                  <a:lnTo>
                    <a:pt x="294132" y="714756"/>
                  </a:lnTo>
                  <a:lnTo>
                    <a:pt x="260604" y="690372"/>
                  </a:lnTo>
                  <a:lnTo>
                    <a:pt x="228600" y="664464"/>
                  </a:lnTo>
                  <a:lnTo>
                    <a:pt x="199644" y="637032"/>
                  </a:lnTo>
                  <a:lnTo>
                    <a:pt x="172212" y="609600"/>
                  </a:lnTo>
                  <a:lnTo>
                    <a:pt x="147828" y="580644"/>
                  </a:lnTo>
                  <a:lnTo>
                    <a:pt x="135636" y="566928"/>
                  </a:lnTo>
                  <a:lnTo>
                    <a:pt x="114300" y="536448"/>
                  </a:lnTo>
                  <a:lnTo>
                    <a:pt x="105156" y="522732"/>
                  </a:lnTo>
                  <a:lnTo>
                    <a:pt x="86868" y="492252"/>
                  </a:lnTo>
                  <a:lnTo>
                    <a:pt x="79248" y="475488"/>
                  </a:lnTo>
                  <a:lnTo>
                    <a:pt x="71628" y="460248"/>
                  </a:lnTo>
                  <a:lnTo>
                    <a:pt x="59436" y="429768"/>
                  </a:lnTo>
                  <a:lnTo>
                    <a:pt x="54864" y="413004"/>
                  </a:lnTo>
                  <a:lnTo>
                    <a:pt x="50292" y="397764"/>
                  </a:lnTo>
                  <a:lnTo>
                    <a:pt x="45720" y="381000"/>
                  </a:lnTo>
                  <a:lnTo>
                    <a:pt x="42672" y="364236"/>
                  </a:lnTo>
                  <a:lnTo>
                    <a:pt x="41148" y="348996"/>
                  </a:lnTo>
                  <a:lnTo>
                    <a:pt x="38100" y="332232"/>
                  </a:lnTo>
                  <a:lnTo>
                    <a:pt x="38100" y="477012"/>
                  </a:lnTo>
                  <a:lnTo>
                    <a:pt x="53340" y="510540"/>
                  </a:lnTo>
                  <a:lnTo>
                    <a:pt x="62484" y="527304"/>
                  </a:lnTo>
                  <a:lnTo>
                    <a:pt x="73152" y="542544"/>
                  </a:lnTo>
                  <a:lnTo>
                    <a:pt x="83820" y="559308"/>
                  </a:lnTo>
                  <a:lnTo>
                    <a:pt x="94488" y="574548"/>
                  </a:lnTo>
                  <a:lnTo>
                    <a:pt x="131064" y="620268"/>
                  </a:lnTo>
                  <a:lnTo>
                    <a:pt x="158496" y="650748"/>
                  </a:lnTo>
                  <a:lnTo>
                    <a:pt x="173736" y="664464"/>
                  </a:lnTo>
                  <a:lnTo>
                    <a:pt x="204216" y="693420"/>
                  </a:lnTo>
                  <a:lnTo>
                    <a:pt x="237744" y="720852"/>
                  </a:lnTo>
                  <a:lnTo>
                    <a:pt x="272796" y="746760"/>
                  </a:lnTo>
                  <a:lnTo>
                    <a:pt x="309372" y="771144"/>
                  </a:lnTo>
                  <a:lnTo>
                    <a:pt x="348992" y="795528"/>
                  </a:lnTo>
                  <a:lnTo>
                    <a:pt x="390140" y="818388"/>
                  </a:lnTo>
                  <a:lnTo>
                    <a:pt x="432812" y="839724"/>
                  </a:lnTo>
                  <a:lnTo>
                    <a:pt x="477008" y="861060"/>
                  </a:lnTo>
                  <a:lnTo>
                    <a:pt x="522728" y="879348"/>
                  </a:lnTo>
                  <a:lnTo>
                    <a:pt x="571496" y="897636"/>
                  </a:lnTo>
                  <a:lnTo>
                    <a:pt x="620264" y="914400"/>
                  </a:lnTo>
                  <a:lnTo>
                    <a:pt x="670556" y="929640"/>
                  </a:lnTo>
                  <a:lnTo>
                    <a:pt x="722372" y="943356"/>
                  </a:lnTo>
                  <a:lnTo>
                    <a:pt x="775712" y="955548"/>
                  </a:lnTo>
                  <a:lnTo>
                    <a:pt x="830576" y="966216"/>
                  </a:lnTo>
                  <a:lnTo>
                    <a:pt x="885440" y="975360"/>
                  </a:lnTo>
                  <a:lnTo>
                    <a:pt x="943352" y="982980"/>
                  </a:lnTo>
                  <a:lnTo>
                    <a:pt x="999740" y="989076"/>
                  </a:lnTo>
                  <a:lnTo>
                    <a:pt x="1059176" y="993648"/>
                  </a:lnTo>
                  <a:lnTo>
                    <a:pt x="1118612" y="996696"/>
                  </a:lnTo>
                  <a:lnTo>
                    <a:pt x="1158236" y="996696"/>
                  </a:lnTo>
                  <a:lnTo>
                    <a:pt x="1158236" y="981456"/>
                  </a:lnTo>
                  <a:lnTo>
                    <a:pt x="1159760" y="973836"/>
                  </a:lnTo>
                  <a:lnTo>
                    <a:pt x="1161284" y="964692"/>
                  </a:lnTo>
                  <a:lnTo>
                    <a:pt x="1168904" y="958596"/>
                  </a:lnTo>
                  <a:close/>
                </a:path>
                <a:path w="2357754" h="996950">
                  <a:moveTo>
                    <a:pt x="1179572" y="958596"/>
                  </a:moveTo>
                  <a:lnTo>
                    <a:pt x="1168904" y="958596"/>
                  </a:lnTo>
                  <a:lnTo>
                    <a:pt x="1161284" y="964692"/>
                  </a:lnTo>
                  <a:lnTo>
                    <a:pt x="1159760" y="973836"/>
                  </a:lnTo>
                  <a:lnTo>
                    <a:pt x="1158236" y="981456"/>
                  </a:lnTo>
                  <a:lnTo>
                    <a:pt x="1161284" y="990600"/>
                  </a:lnTo>
                  <a:lnTo>
                    <a:pt x="1170428" y="995172"/>
                  </a:lnTo>
                  <a:lnTo>
                    <a:pt x="1179572" y="958596"/>
                  </a:lnTo>
                  <a:close/>
                </a:path>
                <a:path w="2357754" h="996950">
                  <a:moveTo>
                    <a:pt x="2319525" y="475488"/>
                  </a:moveTo>
                  <a:lnTo>
                    <a:pt x="2319525" y="315468"/>
                  </a:lnTo>
                  <a:lnTo>
                    <a:pt x="2316477" y="348996"/>
                  </a:lnTo>
                  <a:lnTo>
                    <a:pt x="2310381" y="382524"/>
                  </a:lnTo>
                  <a:lnTo>
                    <a:pt x="2307333" y="397764"/>
                  </a:lnTo>
                  <a:lnTo>
                    <a:pt x="2302761" y="414528"/>
                  </a:lnTo>
                  <a:lnTo>
                    <a:pt x="2296665" y="429768"/>
                  </a:lnTo>
                  <a:lnTo>
                    <a:pt x="2292093" y="445008"/>
                  </a:lnTo>
                  <a:lnTo>
                    <a:pt x="2284473" y="461772"/>
                  </a:lnTo>
                  <a:lnTo>
                    <a:pt x="2261613" y="507492"/>
                  </a:lnTo>
                  <a:lnTo>
                    <a:pt x="2252469" y="522732"/>
                  </a:lnTo>
                  <a:lnTo>
                    <a:pt x="2241801" y="537972"/>
                  </a:lnTo>
                  <a:lnTo>
                    <a:pt x="2232657" y="551688"/>
                  </a:lnTo>
                  <a:lnTo>
                    <a:pt x="2220465" y="566928"/>
                  </a:lnTo>
                  <a:lnTo>
                    <a:pt x="2209797" y="582168"/>
                  </a:lnTo>
                  <a:lnTo>
                    <a:pt x="2185413" y="609600"/>
                  </a:lnTo>
                  <a:lnTo>
                    <a:pt x="2157981" y="637032"/>
                  </a:lnTo>
                  <a:lnTo>
                    <a:pt x="2127501" y="664464"/>
                  </a:lnTo>
                  <a:lnTo>
                    <a:pt x="2097021" y="690372"/>
                  </a:lnTo>
                  <a:lnTo>
                    <a:pt x="2061969" y="716280"/>
                  </a:lnTo>
                  <a:lnTo>
                    <a:pt x="2026917" y="739140"/>
                  </a:lnTo>
                  <a:lnTo>
                    <a:pt x="1988817" y="763524"/>
                  </a:lnTo>
                  <a:lnTo>
                    <a:pt x="1949193" y="784860"/>
                  </a:lnTo>
                  <a:lnTo>
                    <a:pt x="1908045" y="806196"/>
                  </a:lnTo>
                  <a:lnTo>
                    <a:pt x="1865373" y="826008"/>
                  </a:lnTo>
                  <a:lnTo>
                    <a:pt x="1773933" y="862584"/>
                  </a:lnTo>
                  <a:lnTo>
                    <a:pt x="1676397" y="893064"/>
                  </a:lnTo>
                  <a:lnTo>
                    <a:pt x="1624581" y="906780"/>
                  </a:lnTo>
                  <a:lnTo>
                    <a:pt x="1572765" y="917448"/>
                  </a:lnTo>
                  <a:lnTo>
                    <a:pt x="1519424" y="928116"/>
                  </a:lnTo>
                  <a:lnTo>
                    <a:pt x="1464560" y="937260"/>
                  </a:lnTo>
                  <a:lnTo>
                    <a:pt x="1409696" y="944880"/>
                  </a:lnTo>
                  <a:lnTo>
                    <a:pt x="1353308" y="950976"/>
                  </a:lnTo>
                  <a:lnTo>
                    <a:pt x="1295396" y="955548"/>
                  </a:lnTo>
                  <a:lnTo>
                    <a:pt x="1239008" y="958516"/>
                  </a:lnTo>
                  <a:lnTo>
                    <a:pt x="1179572" y="958596"/>
                  </a:lnTo>
                  <a:lnTo>
                    <a:pt x="1170428" y="995172"/>
                  </a:lnTo>
                  <a:lnTo>
                    <a:pt x="1161284" y="990600"/>
                  </a:lnTo>
                  <a:lnTo>
                    <a:pt x="1158236" y="981456"/>
                  </a:lnTo>
                  <a:lnTo>
                    <a:pt x="1158236" y="996696"/>
                  </a:lnTo>
                  <a:lnTo>
                    <a:pt x="1178048" y="996696"/>
                  </a:lnTo>
                  <a:lnTo>
                    <a:pt x="1187192" y="960120"/>
                  </a:lnTo>
                  <a:lnTo>
                    <a:pt x="1187192" y="961644"/>
                  </a:lnTo>
                  <a:lnTo>
                    <a:pt x="1192265" y="964978"/>
                  </a:lnTo>
                  <a:lnTo>
                    <a:pt x="1195765" y="970026"/>
                  </a:lnTo>
                  <a:lnTo>
                    <a:pt x="1197265" y="976217"/>
                  </a:lnTo>
                  <a:lnTo>
                    <a:pt x="1197265" y="996696"/>
                  </a:lnTo>
                  <a:lnTo>
                    <a:pt x="1239008" y="996696"/>
                  </a:lnTo>
                  <a:lnTo>
                    <a:pt x="1298444" y="993648"/>
                  </a:lnTo>
                  <a:lnTo>
                    <a:pt x="1356356" y="989076"/>
                  </a:lnTo>
                  <a:lnTo>
                    <a:pt x="1414268" y="982980"/>
                  </a:lnTo>
                  <a:lnTo>
                    <a:pt x="1472180" y="975360"/>
                  </a:lnTo>
                  <a:lnTo>
                    <a:pt x="1527045" y="966216"/>
                  </a:lnTo>
                  <a:lnTo>
                    <a:pt x="1581909" y="955548"/>
                  </a:lnTo>
                  <a:lnTo>
                    <a:pt x="1635249" y="943356"/>
                  </a:lnTo>
                  <a:lnTo>
                    <a:pt x="1687065" y="929640"/>
                  </a:lnTo>
                  <a:lnTo>
                    <a:pt x="1737357" y="914400"/>
                  </a:lnTo>
                  <a:lnTo>
                    <a:pt x="1786125" y="897636"/>
                  </a:lnTo>
                  <a:lnTo>
                    <a:pt x="1834893" y="879348"/>
                  </a:lnTo>
                  <a:lnTo>
                    <a:pt x="1880613" y="861060"/>
                  </a:lnTo>
                  <a:lnTo>
                    <a:pt x="1924809" y="839724"/>
                  </a:lnTo>
                  <a:lnTo>
                    <a:pt x="1967481" y="818388"/>
                  </a:lnTo>
                  <a:lnTo>
                    <a:pt x="2008629" y="795528"/>
                  </a:lnTo>
                  <a:lnTo>
                    <a:pt x="2048253" y="771144"/>
                  </a:lnTo>
                  <a:lnTo>
                    <a:pt x="2084829" y="746760"/>
                  </a:lnTo>
                  <a:lnTo>
                    <a:pt x="2119881" y="719328"/>
                  </a:lnTo>
                  <a:lnTo>
                    <a:pt x="2153409" y="693420"/>
                  </a:lnTo>
                  <a:lnTo>
                    <a:pt x="2183889" y="664464"/>
                  </a:lnTo>
                  <a:lnTo>
                    <a:pt x="2199129" y="650748"/>
                  </a:lnTo>
                  <a:lnTo>
                    <a:pt x="2226561" y="620268"/>
                  </a:lnTo>
                  <a:lnTo>
                    <a:pt x="2263137" y="574548"/>
                  </a:lnTo>
                  <a:lnTo>
                    <a:pt x="2273805" y="557784"/>
                  </a:lnTo>
                  <a:lnTo>
                    <a:pt x="2284473" y="542544"/>
                  </a:lnTo>
                  <a:lnTo>
                    <a:pt x="2295141" y="525780"/>
                  </a:lnTo>
                  <a:lnTo>
                    <a:pt x="2304285" y="509016"/>
                  </a:lnTo>
                  <a:lnTo>
                    <a:pt x="2319525" y="475488"/>
                  </a:lnTo>
                  <a:close/>
                </a:path>
                <a:path w="2357754" h="996950">
                  <a:moveTo>
                    <a:pt x="1197265" y="976217"/>
                  </a:moveTo>
                  <a:lnTo>
                    <a:pt x="1195765" y="970026"/>
                  </a:lnTo>
                  <a:lnTo>
                    <a:pt x="1192265" y="964978"/>
                  </a:lnTo>
                  <a:lnTo>
                    <a:pt x="1187192" y="961644"/>
                  </a:lnTo>
                  <a:lnTo>
                    <a:pt x="1187192" y="960120"/>
                  </a:lnTo>
                  <a:lnTo>
                    <a:pt x="1178048" y="996696"/>
                  </a:lnTo>
                  <a:lnTo>
                    <a:pt x="1187192" y="996696"/>
                  </a:lnTo>
                  <a:lnTo>
                    <a:pt x="1194812" y="990600"/>
                  </a:lnTo>
                  <a:lnTo>
                    <a:pt x="1196336" y="982980"/>
                  </a:lnTo>
                  <a:lnTo>
                    <a:pt x="1197265" y="976217"/>
                  </a:lnTo>
                  <a:close/>
                </a:path>
                <a:path w="2357754" h="996950">
                  <a:moveTo>
                    <a:pt x="1197265" y="996696"/>
                  </a:moveTo>
                  <a:lnTo>
                    <a:pt x="1197265" y="976217"/>
                  </a:lnTo>
                  <a:lnTo>
                    <a:pt x="1196336" y="982980"/>
                  </a:lnTo>
                  <a:lnTo>
                    <a:pt x="1194812" y="990600"/>
                  </a:lnTo>
                  <a:lnTo>
                    <a:pt x="1187192" y="996696"/>
                  </a:lnTo>
                  <a:lnTo>
                    <a:pt x="1197265" y="996696"/>
                  </a:lnTo>
                  <a:close/>
                </a:path>
                <a:path w="2357754" h="996950">
                  <a:moveTo>
                    <a:pt x="2357625" y="316992"/>
                  </a:moveTo>
                  <a:lnTo>
                    <a:pt x="2357625" y="280416"/>
                  </a:lnTo>
                  <a:lnTo>
                    <a:pt x="2354577" y="243840"/>
                  </a:lnTo>
                  <a:lnTo>
                    <a:pt x="2339337" y="172212"/>
                  </a:lnTo>
                  <a:lnTo>
                    <a:pt x="2319525" y="121920"/>
                  </a:lnTo>
                  <a:lnTo>
                    <a:pt x="2311905" y="103632"/>
                  </a:lnTo>
                  <a:lnTo>
                    <a:pt x="2302761" y="88392"/>
                  </a:lnTo>
                  <a:lnTo>
                    <a:pt x="2284473" y="54864"/>
                  </a:lnTo>
                  <a:lnTo>
                    <a:pt x="2273805" y="39624"/>
                  </a:lnTo>
                  <a:lnTo>
                    <a:pt x="2263137" y="22860"/>
                  </a:lnTo>
                  <a:lnTo>
                    <a:pt x="2244848" y="0"/>
                  </a:lnTo>
                  <a:lnTo>
                    <a:pt x="2195166" y="0"/>
                  </a:lnTo>
                  <a:lnTo>
                    <a:pt x="2197605" y="3048"/>
                  </a:lnTo>
                  <a:lnTo>
                    <a:pt x="2209797" y="16764"/>
                  </a:lnTo>
                  <a:lnTo>
                    <a:pt x="2221989" y="32004"/>
                  </a:lnTo>
                  <a:lnTo>
                    <a:pt x="2270757" y="106680"/>
                  </a:lnTo>
                  <a:lnTo>
                    <a:pt x="2284473" y="137160"/>
                  </a:lnTo>
                  <a:lnTo>
                    <a:pt x="2292093" y="152400"/>
                  </a:lnTo>
                  <a:lnTo>
                    <a:pt x="2296665" y="169164"/>
                  </a:lnTo>
                  <a:lnTo>
                    <a:pt x="2302761" y="184404"/>
                  </a:lnTo>
                  <a:lnTo>
                    <a:pt x="2307333" y="201168"/>
                  </a:lnTo>
                  <a:lnTo>
                    <a:pt x="2310381" y="216408"/>
                  </a:lnTo>
                  <a:lnTo>
                    <a:pt x="2314953" y="233172"/>
                  </a:lnTo>
                  <a:lnTo>
                    <a:pt x="2319525" y="281940"/>
                  </a:lnTo>
                  <a:lnTo>
                    <a:pt x="2319525" y="475488"/>
                  </a:lnTo>
                  <a:lnTo>
                    <a:pt x="2327145" y="458724"/>
                  </a:lnTo>
                  <a:lnTo>
                    <a:pt x="2343909" y="406908"/>
                  </a:lnTo>
                  <a:lnTo>
                    <a:pt x="2354577" y="353568"/>
                  </a:lnTo>
                  <a:lnTo>
                    <a:pt x="2357625" y="316992"/>
                  </a:lnTo>
                  <a:close/>
                </a:path>
              </a:pathLst>
            </a:custGeom>
            <a:solidFill>
              <a:srgbClr val="429AB2"/>
            </a:solidFill>
          </p:spPr>
          <p:txBody>
            <a:bodyPr wrap="square" lIns="0" tIns="0" rIns="0" bIns="0" rtlCol="0"/>
            <a:lstStyle/>
            <a:p>
              <a:endParaRPr sz="1630"/>
            </a:p>
          </p:txBody>
        </p:sp>
        <p:sp>
          <p:nvSpPr>
            <p:cNvPr id="26" name="object 26"/>
            <p:cNvSpPr/>
            <p:nvPr/>
          </p:nvSpPr>
          <p:spPr>
            <a:xfrm>
              <a:off x="3811401" y="4104131"/>
              <a:ext cx="408940" cy="33655"/>
            </a:xfrm>
            <a:custGeom>
              <a:avLst/>
              <a:gdLst/>
              <a:ahLst/>
              <a:cxnLst/>
              <a:rect l="l" t="t" r="r" b="b"/>
              <a:pathLst>
                <a:path w="408939" h="33654">
                  <a:moveTo>
                    <a:pt x="408431" y="33527"/>
                  </a:moveTo>
                  <a:lnTo>
                    <a:pt x="408431" y="7619"/>
                  </a:lnTo>
                  <a:lnTo>
                    <a:pt x="1523" y="0"/>
                  </a:lnTo>
                  <a:lnTo>
                    <a:pt x="0" y="24383"/>
                  </a:lnTo>
                  <a:lnTo>
                    <a:pt x="408431" y="33527"/>
                  </a:lnTo>
                  <a:close/>
                </a:path>
              </a:pathLst>
            </a:custGeom>
            <a:solidFill>
              <a:srgbClr val="39879C"/>
            </a:solidFill>
          </p:spPr>
          <p:txBody>
            <a:bodyPr wrap="square" lIns="0" tIns="0" rIns="0" bIns="0" rtlCol="0"/>
            <a:lstStyle/>
            <a:p>
              <a:endParaRPr sz="1630"/>
            </a:p>
          </p:txBody>
        </p:sp>
        <p:sp>
          <p:nvSpPr>
            <p:cNvPr id="27" name="object 27"/>
            <p:cNvSpPr/>
            <p:nvPr/>
          </p:nvSpPr>
          <p:spPr>
            <a:xfrm>
              <a:off x="4200022" y="3790695"/>
              <a:ext cx="1612900" cy="883919"/>
            </a:xfrm>
            <a:custGeom>
              <a:avLst/>
              <a:gdLst/>
              <a:ahLst/>
              <a:cxnLst/>
              <a:rect l="l" t="t" r="r" b="b"/>
              <a:pathLst>
                <a:path w="1612900" h="883920">
                  <a:moveTo>
                    <a:pt x="25400" y="279399"/>
                  </a:moveTo>
                  <a:lnTo>
                    <a:pt x="25400" y="214376"/>
                  </a:lnTo>
                  <a:lnTo>
                    <a:pt x="12700" y="241808"/>
                  </a:lnTo>
                  <a:lnTo>
                    <a:pt x="0" y="267716"/>
                  </a:lnTo>
                  <a:lnTo>
                    <a:pt x="0" y="433832"/>
                  </a:lnTo>
                  <a:lnTo>
                    <a:pt x="12700" y="459740"/>
                  </a:lnTo>
                  <a:lnTo>
                    <a:pt x="12700" y="304799"/>
                  </a:lnTo>
                  <a:lnTo>
                    <a:pt x="25400" y="279399"/>
                  </a:lnTo>
                  <a:close/>
                </a:path>
                <a:path w="1612900" h="883920">
                  <a:moveTo>
                    <a:pt x="939800" y="876299"/>
                  </a:moveTo>
                  <a:lnTo>
                    <a:pt x="800100" y="876299"/>
                  </a:lnTo>
                  <a:lnTo>
                    <a:pt x="749300" y="863599"/>
                  </a:lnTo>
                  <a:lnTo>
                    <a:pt x="635000" y="863599"/>
                  </a:lnTo>
                  <a:lnTo>
                    <a:pt x="609600" y="850899"/>
                  </a:lnTo>
                  <a:lnTo>
                    <a:pt x="584200" y="850899"/>
                  </a:lnTo>
                  <a:lnTo>
                    <a:pt x="558800" y="838199"/>
                  </a:lnTo>
                  <a:lnTo>
                    <a:pt x="546100" y="838199"/>
                  </a:lnTo>
                  <a:lnTo>
                    <a:pt x="495300" y="825499"/>
                  </a:lnTo>
                  <a:lnTo>
                    <a:pt x="469900" y="825499"/>
                  </a:lnTo>
                  <a:lnTo>
                    <a:pt x="419100" y="800099"/>
                  </a:lnTo>
                  <a:lnTo>
                    <a:pt x="393700" y="800099"/>
                  </a:lnTo>
                  <a:lnTo>
                    <a:pt x="381000" y="787399"/>
                  </a:lnTo>
                  <a:lnTo>
                    <a:pt x="368300" y="787399"/>
                  </a:lnTo>
                  <a:lnTo>
                    <a:pt x="355600" y="774699"/>
                  </a:lnTo>
                  <a:lnTo>
                    <a:pt x="330200" y="774699"/>
                  </a:lnTo>
                  <a:lnTo>
                    <a:pt x="330200" y="761999"/>
                  </a:lnTo>
                  <a:lnTo>
                    <a:pt x="292100" y="749299"/>
                  </a:lnTo>
                  <a:lnTo>
                    <a:pt x="279400" y="736599"/>
                  </a:lnTo>
                  <a:lnTo>
                    <a:pt x="266700" y="736599"/>
                  </a:lnTo>
                  <a:lnTo>
                    <a:pt x="266700" y="723899"/>
                  </a:lnTo>
                  <a:lnTo>
                    <a:pt x="241300" y="723899"/>
                  </a:lnTo>
                  <a:lnTo>
                    <a:pt x="241300" y="711199"/>
                  </a:lnTo>
                  <a:lnTo>
                    <a:pt x="228600" y="711199"/>
                  </a:lnTo>
                  <a:lnTo>
                    <a:pt x="215900" y="698499"/>
                  </a:lnTo>
                  <a:lnTo>
                    <a:pt x="203200" y="698499"/>
                  </a:lnTo>
                  <a:lnTo>
                    <a:pt x="203200" y="685799"/>
                  </a:lnTo>
                  <a:lnTo>
                    <a:pt x="190500" y="685799"/>
                  </a:lnTo>
                  <a:lnTo>
                    <a:pt x="190500" y="673099"/>
                  </a:lnTo>
                  <a:lnTo>
                    <a:pt x="177800" y="673099"/>
                  </a:lnTo>
                  <a:lnTo>
                    <a:pt x="177800" y="660399"/>
                  </a:lnTo>
                  <a:lnTo>
                    <a:pt x="165100" y="660399"/>
                  </a:lnTo>
                  <a:lnTo>
                    <a:pt x="101600" y="596899"/>
                  </a:lnTo>
                  <a:lnTo>
                    <a:pt x="101600" y="584199"/>
                  </a:lnTo>
                  <a:lnTo>
                    <a:pt x="88900" y="584199"/>
                  </a:lnTo>
                  <a:lnTo>
                    <a:pt x="88900" y="571499"/>
                  </a:lnTo>
                  <a:lnTo>
                    <a:pt x="76200" y="571499"/>
                  </a:lnTo>
                  <a:lnTo>
                    <a:pt x="76200" y="546099"/>
                  </a:lnTo>
                  <a:lnTo>
                    <a:pt x="63500" y="546099"/>
                  </a:lnTo>
                  <a:lnTo>
                    <a:pt x="63500" y="520699"/>
                  </a:lnTo>
                  <a:lnTo>
                    <a:pt x="50800" y="520699"/>
                  </a:lnTo>
                  <a:lnTo>
                    <a:pt x="50800" y="495299"/>
                  </a:lnTo>
                  <a:lnTo>
                    <a:pt x="38100" y="495299"/>
                  </a:lnTo>
                  <a:lnTo>
                    <a:pt x="38100" y="469899"/>
                  </a:lnTo>
                  <a:lnTo>
                    <a:pt x="25400" y="469899"/>
                  </a:lnTo>
                  <a:lnTo>
                    <a:pt x="25400" y="419099"/>
                  </a:lnTo>
                  <a:lnTo>
                    <a:pt x="12700" y="419099"/>
                  </a:lnTo>
                  <a:lnTo>
                    <a:pt x="12700" y="459740"/>
                  </a:lnTo>
                  <a:lnTo>
                    <a:pt x="25400" y="485648"/>
                  </a:lnTo>
                  <a:lnTo>
                    <a:pt x="38100" y="537464"/>
                  </a:lnTo>
                  <a:lnTo>
                    <a:pt x="63500" y="561848"/>
                  </a:lnTo>
                  <a:lnTo>
                    <a:pt x="88900" y="607568"/>
                  </a:lnTo>
                  <a:lnTo>
                    <a:pt x="114300" y="630428"/>
                  </a:lnTo>
                  <a:lnTo>
                    <a:pt x="139700" y="651764"/>
                  </a:lnTo>
                  <a:lnTo>
                    <a:pt x="152400" y="673100"/>
                  </a:lnTo>
                  <a:lnTo>
                    <a:pt x="177800" y="692912"/>
                  </a:lnTo>
                  <a:lnTo>
                    <a:pt x="228600" y="729488"/>
                  </a:lnTo>
                  <a:lnTo>
                    <a:pt x="266700" y="747776"/>
                  </a:lnTo>
                  <a:lnTo>
                    <a:pt x="292100" y="764540"/>
                  </a:lnTo>
                  <a:lnTo>
                    <a:pt x="317500" y="779780"/>
                  </a:lnTo>
                  <a:lnTo>
                    <a:pt x="355600" y="793496"/>
                  </a:lnTo>
                  <a:lnTo>
                    <a:pt x="419100" y="820928"/>
                  </a:lnTo>
                  <a:lnTo>
                    <a:pt x="495300" y="842264"/>
                  </a:lnTo>
                  <a:lnTo>
                    <a:pt x="571500" y="860552"/>
                  </a:lnTo>
                  <a:lnTo>
                    <a:pt x="647700" y="872744"/>
                  </a:lnTo>
                  <a:lnTo>
                    <a:pt x="685800" y="877316"/>
                  </a:lnTo>
                  <a:lnTo>
                    <a:pt x="762000" y="883412"/>
                  </a:lnTo>
                  <a:lnTo>
                    <a:pt x="850900" y="883412"/>
                  </a:lnTo>
                  <a:lnTo>
                    <a:pt x="939800" y="876299"/>
                  </a:lnTo>
                  <a:close/>
                </a:path>
                <a:path w="1612900" h="883920">
                  <a:moveTo>
                    <a:pt x="228600" y="0"/>
                  </a:moveTo>
                  <a:lnTo>
                    <a:pt x="190500" y="0"/>
                  </a:lnTo>
                  <a:lnTo>
                    <a:pt x="177800" y="8636"/>
                  </a:lnTo>
                  <a:lnTo>
                    <a:pt x="152400" y="28448"/>
                  </a:lnTo>
                  <a:lnTo>
                    <a:pt x="139700" y="49784"/>
                  </a:lnTo>
                  <a:lnTo>
                    <a:pt x="88900" y="92456"/>
                  </a:lnTo>
                  <a:lnTo>
                    <a:pt x="76200" y="116840"/>
                  </a:lnTo>
                  <a:lnTo>
                    <a:pt x="63500" y="139700"/>
                  </a:lnTo>
                  <a:lnTo>
                    <a:pt x="38100" y="164084"/>
                  </a:lnTo>
                  <a:lnTo>
                    <a:pt x="25400" y="189992"/>
                  </a:lnTo>
                  <a:lnTo>
                    <a:pt x="25400" y="241299"/>
                  </a:lnTo>
                  <a:lnTo>
                    <a:pt x="38100" y="241299"/>
                  </a:lnTo>
                  <a:lnTo>
                    <a:pt x="38100" y="215899"/>
                  </a:lnTo>
                  <a:lnTo>
                    <a:pt x="63500" y="177799"/>
                  </a:lnTo>
                  <a:lnTo>
                    <a:pt x="63500" y="165099"/>
                  </a:lnTo>
                  <a:lnTo>
                    <a:pt x="76200" y="152399"/>
                  </a:lnTo>
                  <a:lnTo>
                    <a:pt x="76200" y="139699"/>
                  </a:lnTo>
                  <a:lnTo>
                    <a:pt x="88900" y="139699"/>
                  </a:lnTo>
                  <a:lnTo>
                    <a:pt x="88900" y="126999"/>
                  </a:lnTo>
                  <a:lnTo>
                    <a:pt x="101600" y="126999"/>
                  </a:lnTo>
                  <a:lnTo>
                    <a:pt x="101600" y="114299"/>
                  </a:lnTo>
                  <a:lnTo>
                    <a:pt x="165100" y="50799"/>
                  </a:lnTo>
                  <a:lnTo>
                    <a:pt x="177800" y="50799"/>
                  </a:lnTo>
                  <a:lnTo>
                    <a:pt x="177800" y="38099"/>
                  </a:lnTo>
                  <a:lnTo>
                    <a:pt x="190500" y="38099"/>
                  </a:lnTo>
                  <a:lnTo>
                    <a:pt x="190500" y="25399"/>
                  </a:lnTo>
                  <a:lnTo>
                    <a:pt x="203200" y="25399"/>
                  </a:lnTo>
                  <a:lnTo>
                    <a:pt x="203200" y="12699"/>
                  </a:lnTo>
                  <a:lnTo>
                    <a:pt x="215900" y="12699"/>
                  </a:lnTo>
                  <a:lnTo>
                    <a:pt x="228600" y="0"/>
                  </a:lnTo>
                  <a:close/>
                </a:path>
                <a:path w="1612900" h="883920">
                  <a:moveTo>
                    <a:pt x="1600200" y="458216"/>
                  </a:moveTo>
                  <a:lnTo>
                    <a:pt x="1600200" y="393699"/>
                  </a:lnTo>
                  <a:lnTo>
                    <a:pt x="1587500" y="406399"/>
                  </a:lnTo>
                  <a:lnTo>
                    <a:pt x="1587500" y="457199"/>
                  </a:lnTo>
                  <a:lnTo>
                    <a:pt x="1574800" y="482599"/>
                  </a:lnTo>
                  <a:lnTo>
                    <a:pt x="1574800" y="495299"/>
                  </a:lnTo>
                  <a:lnTo>
                    <a:pt x="1562100" y="495299"/>
                  </a:lnTo>
                  <a:lnTo>
                    <a:pt x="1562100" y="507999"/>
                  </a:lnTo>
                  <a:lnTo>
                    <a:pt x="1549400" y="520699"/>
                  </a:lnTo>
                  <a:lnTo>
                    <a:pt x="1549400" y="533399"/>
                  </a:lnTo>
                  <a:lnTo>
                    <a:pt x="1536700" y="546099"/>
                  </a:lnTo>
                  <a:lnTo>
                    <a:pt x="1536700" y="558799"/>
                  </a:lnTo>
                  <a:lnTo>
                    <a:pt x="1511300" y="584199"/>
                  </a:lnTo>
                  <a:lnTo>
                    <a:pt x="1511300" y="596899"/>
                  </a:lnTo>
                  <a:lnTo>
                    <a:pt x="1460500" y="647699"/>
                  </a:lnTo>
                  <a:lnTo>
                    <a:pt x="1447800" y="647699"/>
                  </a:lnTo>
                  <a:lnTo>
                    <a:pt x="1435100" y="660399"/>
                  </a:lnTo>
                  <a:lnTo>
                    <a:pt x="1435100" y="673099"/>
                  </a:lnTo>
                  <a:lnTo>
                    <a:pt x="1422400" y="673099"/>
                  </a:lnTo>
                  <a:lnTo>
                    <a:pt x="1422400" y="685799"/>
                  </a:lnTo>
                  <a:lnTo>
                    <a:pt x="1409700" y="685799"/>
                  </a:lnTo>
                  <a:lnTo>
                    <a:pt x="1397000" y="698499"/>
                  </a:lnTo>
                  <a:lnTo>
                    <a:pt x="1384300" y="698499"/>
                  </a:lnTo>
                  <a:lnTo>
                    <a:pt x="1384300" y="711199"/>
                  </a:lnTo>
                  <a:lnTo>
                    <a:pt x="1371600" y="711199"/>
                  </a:lnTo>
                  <a:lnTo>
                    <a:pt x="1371600" y="723899"/>
                  </a:lnTo>
                  <a:lnTo>
                    <a:pt x="1346200" y="723899"/>
                  </a:lnTo>
                  <a:lnTo>
                    <a:pt x="1346200" y="736599"/>
                  </a:lnTo>
                  <a:lnTo>
                    <a:pt x="1333500" y="736599"/>
                  </a:lnTo>
                  <a:lnTo>
                    <a:pt x="1320800" y="749299"/>
                  </a:lnTo>
                  <a:lnTo>
                    <a:pt x="1295400" y="761999"/>
                  </a:lnTo>
                  <a:lnTo>
                    <a:pt x="1282700" y="774699"/>
                  </a:lnTo>
                  <a:lnTo>
                    <a:pt x="1257300" y="774699"/>
                  </a:lnTo>
                  <a:lnTo>
                    <a:pt x="1244600" y="787399"/>
                  </a:lnTo>
                  <a:lnTo>
                    <a:pt x="1219200" y="787399"/>
                  </a:lnTo>
                  <a:lnTo>
                    <a:pt x="1219200" y="800099"/>
                  </a:lnTo>
                  <a:lnTo>
                    <a:pt x="1193800" y="800099"/>
                  </a:lnTo>
                  <a:lnTo>
                    <a:pt x="1143000" y="825499"/>
                  </a:lnTo>
                  <a:lnTo>
                    <a:pt x="1117600" y="825499"/>
                  </a:lnTo>
                  <a:lnTo>
                    <a:pt x="1092200" y="838199"/>
                  </a:lnTo>
                  <a:lnTo>
                    <a:pt x="1054100" y="838199"/>
                  </a:lnTo>
                  <a:lnTo>
                    <a:pt x="1041400" y="850899"/>
                  </a:lnTo>
                  <a:lnTo>
                    <a:pt x="1003300" y="850899"/>
                  </a:lnTo>
                  <a:lnTo>
                    <a:pt x="977900" y="863599"/>
                  </a:lnTo>
                  <a:lnTo>
                    <a:pt x="863600" y="863599"/>
                  </a:lnTo>
                  <a:lnTo>
                    <a:pt x="812800" y="876299"/>
                  </a:lnTo>
                  <a:lnTo>
                    <a:pt x="939800" y="876299"/>
                  </a:lnTo>
                  <a:lnTo>
                    <a:pt x="1041400" y="860552"/>
                  </a:lnTo>
                  <a:lnTo>
                    <a:pt x="1117600" y="842264"/>
                  </a:lnTo>
                  <a:lnTo>
                    <a:pt x="1155700" y="831596"/>
                  </a:lnTo>
                  <a:lnTo>
                    <a:pt x="1193800" y="819404"/>
                  </a:lnTo>
                  <a:lnTo>
                    <a:pt x="1219200" y="807212"/>
                  </a:lnTo>
                  <a:lnTo>
                    <a:pt x="1257300" y="793496"/>
                  </a:lnTo>
                  <a:lnTo>
                    <a:pt x="1282700" y="779780"/>
                  </a:lnTo>
                  <a:lnTo>
                    <a:pt x="1346200" y="746252"/>
                  </a:lnTo>
                  <a:lnTo>
                    <a:pt x="1371600" y="729488"/>
                  </a:lnTo>
                  <a:lnTo>
                    <a:pt x="1397000" y="711200"/>
                  </a:lnTo>
                  <a:lnTo>
                    <a:pt x="1435100" y="691388"/>
                  </a:lnTo>
                  <a:lnTo>
                    <a:pt x="1447800" y="671576"/>
                  </a:lnTo>
                  <a:lnTo>
                    <a:pt x="1498600" y="628904"/>
                  </a:lnTo>
                  <a:lnTo>
                    <a:pt x="1511300" y="607568"/>
                  </a:lnTo>
                  <a:lnTo>
                    <a:pt x="1536700" y="583184"/>
                  </a:lnTo>
                  <a:lnTo>
                    <a:pt x="1549400" y="560324"/>
                  </a:lnTo>
                  <a:lnTo>
                    <a:pt x="1562100" y="535940"/>
                  </a:lnTo>
                  <a:lnTo>
                    <a:pt x="1574800" y="510032"/>
                  </a:lnTo>
                  <a:lnTo>
                    <a:pt x="1587500" y="485648"/>
                  </a:lnTo>
                  <a:lnTo>
                    <a:pt x="1600200" y="458216"/>
                  </a:lnTo>
                  <a:close/>
                </a:path>
                <a:path w="1612900" h="883920">
                  <a:moveTo>
                    <a:pt x="1612900" y="432308"/>
                  </a:moveTo>
                  <a:lnTo>
                    <a:pt x="1612900" y="266192"/>
                  </a:lnTo>
                  <a:lnTo>
                    <a:pt x="1562100" y="162560"/>
                  </a:lnTo>
                  <a:lnTo>
                    <a:pt x="1549400" y="138176"/>
                  </a:lnTo>
                  <a:lnTo>
                    <a:pt x="1536700" y="115316"/>
                  </a:lnTo>
                  <a:lnTo>
                    <a:pt x="1511300" y="92456"/>
                  </a:lnTo>
                  <a:lnTo>
                    <a:pt x="1498600" y="69596"/>
                  </a:lnTo>
                  <a:lnTo>
                    <a:pt x="1447800" y="26924"/>
                  </a:lnTo>
                  <a:lnTo>
                    <a:pt x="1422400" y="7112"/>
                  </a:lnTo>
                  <a:lnTo>
                    <a:pt x="1422400" y="0"/>
                  </a:lnTo>
                  <a:lnTo>
                    <a:pt x="1384300" y="0"/>
                  </a:lnTo>
                  <a:lnTo>
                    <a:pt x="1384300" y="12699"/>
                  </a:lnTo>
                  <a:lnTo>
                    <a:pt x="1397000" y="12699"/>
                  </a:lnTo>
                  <a:lnTo>
                    <a:pt x="1422400" y="38099"/>
                  </a:lnTo>
                  <a:lnTo>
                    <a:pt x="1435100" y="38099"/>
                  </a:lnTo>
                  <a:lnTo>
                    <a:pt x="1435100" y="50799"/>
                  </a:lnTo>
                  <a:lnTo>
                    <a:pt x="1447800" y="63499"/>
                  </a:lnTo>
                  <a:lnTo>
                    <a:pt x="1460500" y="63499"/>
                  </a:lnTo>
                  <a:lnTo>
                    <a:pt x="1498600" y="101599"/>
                  </a:lnTo>
                  <a:lnTo>
                    <a:pt x="1498600" y="114299"/>
                  </a:lnTo>
                  <a:lnTo>
                    <a:pt x="1511300" y="114299"/>
                  </a:lnTo>
                  <a:lnTo>
                    <a:pt x="1511300" y="126999"/>
                  </a:lnTo>
                  <a:lnTo>
                    <a:pt x="1524000" y="126999"/>
                  </a:lnTo>
                  <a:lnTo>
                    <a:pt x="1524000" y="152399"/>
                  </a:lnTo>
                  <a:lnTo>
                    <a:pt x="1536700" y="152399"/>
                  </a:lnTo>
                  <a:lnTo>
                    <a:pt x="1536700" y="165099"/>
                  </a:lnTo>
                  <a:lnTo>
                    <a:pt x="1549400" y="165099"/>
                  </a:lnTo>
                  <a:lnTo>
                    <a:pt x="1549400" y="190499"/>
                  </a:lnTo>
                  <a:lnTo>
                    <a:pt x="1562100" y="190499"/>
                  </a:lnTo>
                  <a:lnTo>
                    <a:pt x="1562100" y="215899"/>
                  </a:lnTo>
                  <a:lnTo>
                    <a:pt x="1574800" y="215899"/>
                  </a:lnTo>
                  <a:lnTo>
                    <a:pt x="1574800" y="253999"/>
                  </a:lnTo>
                  <a:lnTo>
                    <a:pt x="1587500" y="253999"/>
                  </a:lnTo>
                  <a:lnTo>
                    <a:pt x="1587500" y="317499"/>
                  </a:lnTo>
                  <a:lnTo>
                    <a:pt x="1600200" y="317499"/>
                  </a:lnTo>
                  <a:lnTo>
                    <a:pt x="1600200" y="458216"/>
                  </a:lnTo>
                  <a:lnTo>
                    <a:pt x="1612900" y="432308"/>
                  </a:lnTo>
                  <a:close/>
                </a:path>
              </a:pathLst>
            </a:custGeom>
            <a:solidFill>
              <a:srgbClr val="429AB2"/>
            </a:solidFill>
          </p:spPr>
          <p:txBody>
            <a:bodyPr wrap="square" lIns="0" tIns="0" rIns="0" bIns="0" rtlCol="0"/>
            <a:lstStyle/>
            <a:p>
              <a:endParaRPr sz="1630"/>
            </a:p>
          </p:txBody>
        </p:sp>
        <p:sp>
          <p:nvSpPr>
            <p:cNvPr id="28" name="object 28"/>
            <p:cNvSpPr/>
            <p:nvPr/>
          </p:nvSpPr>
          <p:spPr>
            <a:xfrm>
              <a:off x="4218310" y="3777995"/>
              <a:ext cx="1584960" cy="876300"/>
            </a:xfrm>
            <a:custGeom>
              <a:avLst/>
              <a:gdLst/>
              <a:ahLst/>
              <a:cxnLst/>
              <a:rect l="l" t="t" r="r" b="b"/>
              <a:pathLst>
                <a:path w="1584960" h="876300">
                  <a:moveTo>
                    <a:pt x="1584960" y="362712"/>
                  </a:moveTo>
                  <a:lnTo>
                    <a:pt x="1577115" y="290058"/>
                  </a:lnTo>
                  <a:lnTo>
                    <a:pt x="1554289" y="220465"/>
                  </a:lnTo>
                  <a:lnTo>
                    <a:pt x="1517537" y="154642"/>
                  </a:lnTo>
                  <a:lnTo>
                    <a:pt x="1494271" y="123365"/>
                  </a:lnTo>
                  <a:lnTo>
                    <a:pt x="1467920" y="93297"/>
                  </a:lnTo>
                  <a:lnTo>
                    <a:pt x="1438616" y="64527"/>
                  </a:lnTo>
                  <a:lnTo>
                    <a:pt x="1406494" y="37142"/>
                  </a:lnTo>
                  <a:lnTo>
                    <a:pt x="1371683" y="11231"/>
                  </a:lnTo>
                  <a:lnTo>
                    <a:pt x="1354446" y="0"/>
                  </a:lnTo>
                  <a:lnTo>
                    <a:pt x="231082" y="0"/>
                  </a:lnTo>
                  <a:lnTo>
                    <a:pt x="178954" y="37142"/>
                  </a:lnTo>
                  <a:lnTo>
                    <a:pt x="146769" y="64527"/>
                  </a:lnTo>
                  <a:lnTo>
                    <a:pt x="117400" y="93297"/>
                  </a:lnTo>
                  <a:lnTo>
                    <a:pt x="90983" y="123365"/>
                  </a:lnTo>
                  <a:lnTo>
                    <a:pt x="67652" y="154642"/>
                  </a:lnTo>
                  <a:lnTo>
                    <a:pt x="47541" y="187038"/>
                  </a:lnTo>
                  <a:lnTo>
                    <a:pt x="17518" y="254835"/>
                  </a:lnTo>
                  <a:lnTo>
                    <a:pt x="1991" y="326047"/>
                  </a:lnTo>
                  <a:lnTo>
                    <a:pt x="0" y="362712"/>
                  </a:lnTo>
                  <a:lnTo>
                    <a:pt x="1991" y="399368"/>
                  </a:lnTo>
                  <a:lnTo>
                    <a:pt x="17518" y="470518"/>
                  </a:lnTo>
                  <a:lnTo>
                    <a:pt x="47541" y="538201"/>
                  </a:lnTo>
                  <a:lnTo>
                    <a:pt x="90983" y="601721"/>
                  </a:lnTo>
                  <a:lnTo>
                    <a:pt x="117400" y="631701"/>
                  </a:lnTo>
                  <a:lnTo>
                    <a:pt x="146769" y="660380"/>
                  </a:lnTo>
                  <a:lnTo>
                    <a:pt x="178954" y="687668"/>
                  </a:lnTo>
                  <a:lnTo>
                    <a:pt x="213821" y="713480"/>
                  </a:lnTo>
                  <a:lnTo>
                    <a:pt x="251237" y="737728"/>
                  </a:lnTo>
                  <a:lnTo>
                    <a:pt x="291065" y="760325"/>
                  </a:lnTo>
                  <a:lnTo>
                    <a:pt x="333172" y="781183"/>
                  </a:lnTo>
                  <a:lnTo>
                    <a:pt x="377423" y="800216"/>
                  </a:lnTo>
                  <a:lnTo>
                    <a:pt x="423684" y="817336"/>
                  </a:lnTo>
                  <a:lnTo>
                    <a:pt x="471820" y="832456"/>
                  </a:lnTo>
                  <a:lnTo>
                    <a:pt x="521697" y="845490"/>
                  </a:lnTo>
                  <a:lnTo>
                    <a:pt x="573179" y="856349"/>
                  </a:lnTo>
                  <a:lnTo>
                    <a:pt x="626133" y="864947"/>
                  </a:lnTo>
                  <a:lnTo>
                    <a:pt x="680424" y="871196"/>
                  </a:lnTo>
                  <a:lnTo>
                    <a:pt x="735918" y="875009"/>
                  </a:lnTo>
                  <a:lnTo>
                    <a:pt x="792480" y="876300"/>
                  </a:lnTo>
                  <a:lnTo>
                    <a:pt x="849223" y="875009"/>
                  </a:lnTo>
                  <a:lnTo>
                    <a:pt x="904866" y="871196"/>
                  </a:lnTo>
                  <a:lnTo>
                    <a:pt x="959277" y="864947"/>
                  </a:lnTo>
                  <a:lnTo>
                    <a:pt x="1012322" y="856349"/>
                  </a:lnTo>
                  <a:lnTo>
                    <a:pt x="1063871" y="845490"/>
                  </a:lnTo>
                  <a:lnTo>
                    <a:pt x="1113790" y="832456"/>
                  </a:lnTo>
                  <a:lnTo>
                    <a:pt x="1161948" y="817336"/>
                  </a:lnTo>
                  <a:lnTo>
                    <a:pt x="1208212" y="800216"/>
                  </a:lnTo>
                  <a:lnTo>
                    <a:pt x="1252450" y="781183"/>
                  </a:lnTo>
                  <a:lnTo>
                    <a:pt x="1294529" y="760325"/>
                  </a:lnTo>
                  <a:lnTo>
                    <a:pt x="1334318" y="737728"/>
                  </a:lnTo>
                  <a:lnTo>
                    <a:pt x="1371683" y="713480"/>
                  </a:lnTo>
                  <a:lnTo>
                    <a:pt x="1406494" y="687668"/>
                  </a:lnTo>
                  <a:lnTo>
                    <a:pt x="1438616" y="660380"/>
                  </a:lnTo>
                  <a:lnTo>
                    <a:pt x="1467920" y="631701"/>
                  </a:lnTo>
                  <a:lnTo>
                    <a:pt x="1494271" y="601721"/>
                  </a:lnTo>
                  <a:lnTo>
                    <a:pt x="1517537" y="570525"/>
                  </a:lnTo>
                  <a:lnTo>
                    <a:pt x="1554289" y="504836"/>
                  </a:lnTo>
                  <a:lnTo>
                    <a:pt x="1577115" y="435333"/>
                  </a:lnTo>
                  <a:lnTo>
                    <a:pt x="1584960" y="362712"/>
                  </a:lnTo>
                  <a:close/>
                </a:path>
              </a:pathLst>
            </a:custGeom>
            <a:solidFill>
              <a:srgbClr val="FFFFFF"/>
            </a:solidFill>
          </p:spPr>
          <p:txBody>
            <a:bodyPr wrap="square" lIns="0" tIns="0" rIns="0" bIns="0" rtlCol="0"/>
            <a:lstStyle/>
            <a:p>
              <a:endParaRPr sz="1630"/>
            </a:p>
          </p:txBody>
        </p:sp>
        <p:sp>
          <p:nvSpPr>
            <p:cNvPr id="29" name="object 29"/>
            <p:cNvSpPr/>
            <p:nvPr/>
          </p:nvSpPr>
          <p:spPr>
            <a:xfrm>
              <a:off x="4200022" y="3777995"/>
              <a:ext cx="1623060" cy="896619"/>
            </a:xfrm>
            <a:custGeom>
              <a:avLst/>
              <a:gdLst/>
              <a:ahLst/>
              <a:cxnLst/>
              <a:rect l="l" t="t" r="r" b="b"/>
              <a:pathLst>
                <a:path w="1623060" h="896620">
                  <a:moveTo>
                    <a:pt x="285681" y="0"/>
                  </a:moveTo>
                  <a:lnTo>
                    <a:pt x="215646" y="0"/>
                  </a:lnTo>
                  <a:lnTo>
                    <a:pt x="213360" y="1524"/>
                  </a:lnTo>
                  <a:lnTo>
                    <a:pt x="163068" y="41148"/>
                  </a:lnTo>
                  <a:lnTo>
                    <a:pt x="118872" y="83820"/>
                  </a:lnTo>
                  <a:lnTo>
                    <a:pt x="82296" y="129540"/>
                  </a:lnTo>
                  <a:lnTo>
                    <a:pt x="65532" y="152400"/>
                  </a:lnTo>
                  <a:lnTo>
                    <a:pt x="36576" y="202692"/>
                  </a:lnTo>
                  <a:lnTo>
                    <a:pt x="16764" y="254508"/>
                  </a:lnTo>
                  <a:lnTo>
                    <a:pt x="4572" y="307848"/>
                  </a:lnTo>
                  <a:lnTo>
                    <a:pt x="0" y="364236"/>
                  </a:lnTo>
                  <a:lnTo>
                    <a:pt x="1524" y="391668"/>
                  </a:lnTo>
                  <a:lnTo>
                    <a:pt x="9144" y="446532"/>
                  </a:lnTo>
                  <a:lnTo>
                    <a:pt x="25908" y="498348"/>
                  </a:lnTo>
                  <a:lnTo>
                    <a:pt x="38100" y="524256"/>
                  </a:lnTo>
                  <a:lnTo>
                    <a:pt x="38100" y="362712"/>
                  </a:lnTo>
                  <a:lnTo>
                    <a:pt x="39624" y="336804"/>
                  </a:lnTo>
                  <a:lnTo>
                    <a:pt x="47244" y="288036"/>
                  </a:lnTo>
                  <a:lnTo>
                    <a:pt x="71628" y="217932"/>
                  </a:lnTo>
                  <a:lnTo>
                    <a:pt x="97536" y="172212"/>
                  </a:lnTo>
                  <a:lnTo>
                    <a:pt x="129540" y="129540"/>
                  </a:lnTo>
                  <a:lnTo>
                    <a:pt x="167640" y="88392"/>
                  </a:lnTo>
                  <a:lnTo>
                    <a:pt x="211836" y="50292"/>
                  </a:lnTo>
                  <a:lnTo>
                    <a:pt x="236220" y="32004"/>
                  </a:lnTo>
                  <a:lnTo>
                    <a:pt x="285681" y="0"/>
                  </a:lnTo>
                  <a:close/>
                </a:path>
                <a:path w="1623060" h="896620">
                  <a:moveTo>
                    <a:pt x="1584960" y="525611"/>
                  </a:moveTo>
                  <a:lnTo>
                    <a:pt x="1584960" y="364236"/>
                  </a:lnTo>
                  <a:lnTo>
                    <a:pt x="1583436" y="388620"/>
                  </a:lnTo>
                  <a:lnTo>
                    <a:pt x="1580388" y="413004"/>
                  </a:lnTo>
                  <a:lnTo>
                    <a:pt x="1569720" y="461772"/>
                  </a:lnTo>
                  <a:lnTo>
                    <a:pt x="1551432" y="507492"/>
                  </a:lnTo>
                  <a:lnTo>
                    <a:pt x="1525524" y="553212"/>
                  </a:lnTo>
                  <a:lnTo>
                    <a:pt x="1493520" y="595884"/>
                  </a:lnTo>
                  <a:lnTo>
                    <a:pt x="1455420" y="637032"/>
                  </a:lnTo>
                  <a:lnTo>
                    <a:pt x="1411224" y="675132"/>
                  </a:lnTo>
                  <a:lnTo>
                    <a:pt x="1335024" y="726948"/>
                  </a:lnTo>
                  <a:lnTo>
                    <a:pt x="1277112" y="757428"/>
                  </a:lnTo>
                  <a:lnTo>
                    <a:pt x="1246632" y="772668"/>
                  </a:lnTo>
                  <a:lnTo>
                    <a:pt x="1182624" y="797052"/>
                  </a:lnTo>
                  <a:lnTo>
                    <a:pt x="1114044" y="818388"/>
                  </a:lnTo>
                  <a:lnTo>
                    <a:pt x="1005840" y="842772"/>
                  </a:lnTo>
                  <a:lnTo>
                    <a:pt x="929640" y="851916"/>
                  </a:lnTo>
                  <a:lnTo>
                    <a:pt x="891540" y="854964"/>
                  </a:lnTo>
                  <a:lnTo>
                    <a:pt x="853440" y="857895"/>
                  </a:lnTo>
                  <a:lnTo>
                    <a:pt x="771144" y="858012"/>
                  </a:lnTo>
                  <a:lnTo>
                    <a:pt x="691896" y="851916"/>
                  </a:lnTo>
                  <a:lnTo>
                    <a:pt x="615696" y="842772"/>
                  </a:lnTo>
                  <a:lnTo>
                    <a:pt x="542544" y="827532"/>
                  </a:lnTo>
                  <a:lnTo>
                    <a:pt x="440436" y="797052"/>
                  </a:lnTo>
                  <a:lnTo>
                    <a:pt x="345948" y="757428"/>
                  </a:lnTo>
                  <a:lnTo>
                    <a:pt x="288036" y="726948"/>
                  </a:lnTo>
                  <a:lnTo>
                    <a:pt x="236220" y="693420"/>
                  </a:lnTo>
                  <a:lnTo>
                    <a:pt x="188976" y="655320"/>
                  </a:lnTo>
                  <a:lnTo>
                    <a:pt x="147828" y="615696"/>
                  </a:lnTo>
                  <a:lnTo>
                    <a:pt x="112776" y="574548"/>
                  </a:lnTo>
                  <a:lnTo>
                    <a:pt x="83820" y="530352"/>
                  </a:lnTo>
                  <a:lnTo>
                    <a:pt x="60960" y="483108"/>
                  </a:lnTo>
                  <a:lnTo>
                    <a:pt x="41148" y="411480"/>
                  </a:lnTo>
                  <a:lnTo>
                    <a:pt x="38100" y="362712"/>
                  </a:lnTo>
                  <a:lnTo>
                    <a:pt x="38100" y="524256"/>
                  </a:lnTo>
                  <a:lnTo>
                    <a:pt x="65532" y="574548"/>
                  </a:lnTo>
                  <a:lnTo>
                    <a:pt x="100584" y="620268"/>
                  </a:lnTo>
                  <a:lnTo>
                    <a:pt x="141732" y="664464"/>
                  </a:lnTo>
                  <a:lnTo>
                    <a:pt x="188976" y="705612"/>
                  </a:lnTo>
                  <a:lnTo>
                    <a:pt x="240792" y="742188"/>
                  </a:lnTo>
                  <a:lnTo>
                    <a:pt x="298704" y="777240"/>
                  </a:lnTo>
                  <a:lnTo>
                    <a:pt x="361188" y="806196"/>
                  </a:lnTo>
                  <a:lnTo>
                    <a:pt x="428244" y="833628"/>
                  </a:lnTo>
                  <a:lnTo>
                    <a:pt x="498348" y="854964"/>
                  </a:lnTo>
                  <a:lnTo>
                    <a:pt x="573024" y="873252"/>
                  </a:lnTo>
                  <a:lnTo>
                    <a:pt x="649224" y="885444"/>
                  </a:lnTo>
                  <a:lnTo>
                    <a:pt x="688848" y="890016"/>
                  </a:lnTo>
                  <a:lnTo>
                    <a:pt x="771144" y="896112"/>
                  </a:lnTo>
                  <a:lnTo>
                    <a:pt x="853440" y="896112"/>
                  </a:lnTo>
                  <a:lnTo>
                    <a:pt x="894588" y="893064"/>
                  </a:lnTo>
                  <a:lnTo>
                    <a:pt x="934212" y="890016"/>
                  </a:lnTo>
                  <a:lnTo>
                    <a:pt x="973836" y="885444"/>
                  </a:lnTo>
                  <a:lnTo>
                    <a:pt x="1013460" y="879348"/>
                  </a:lnTo>
                  <a:lnTo>
                    <a:pt x="1051560" y="873252"/>
                  </a:lnTo>
                  <a:lnTo>
                    <a:pt x="1124712" y="854964"/>
                  </a:lnTo>
                  <a:lnTo>
                    <a:pt x="1161288" y="844296"/>
                  </a:lnTo>
                  <a:lnTo>
                    <a:pt x="1229868" y="819912"/>
                  </a:lnTo>
                  <a:lnTo>
                    <a:pt x="1293876" y="792480"/>
                  </a:lnTo>
                  <a:lnTo>
                    <a:pt x="1354836" y="758952"/>
                  </a:lnTo>
                  <a:lnTo>
                    <a:pt x="1409700" y="723900"/>
                  </a:lnTo>
                  <a:lnTo>
                    <a:pt x="1459992" y="684276"/>
                  </a:lnTo>
                  <a:lnTo>
                    <a:pt x="1504188" y="641604"/>
                  </a:lnTo>
                  <a:lnTo>
                    <a:pt x="1542288" y="595884"/>
                  </a:lnTo>
                  <a:lnTo>
                    <a:pt x="1572768" y="548640"/>
                  </a:lnTo>
                  <a:lnTo>
                    <a:pt x="1584960" y="525611"/>
                  </a:lnTo>
                  <a:close/>
                </a:path>
                <a:path w="1623060" h="896620">
                  <a:moveTo>
                    <a:pt x="1623060" y="362712"/>
                  </a:moveTo>
                  <a:lnTo>
                    <a:pt x="1618488" y="306324"/>
                  </a:lnTo>
                  <a:lnTo>
                    <a:pt x="1606296" y="252984"/>
                  </a:lnTo>
                  <a:lnTo>
                    <a:pt x="1572768" y="175260"/>
                  </a:lnTo>
                  <a:lnTo>
                    <a:pt x="1540764" y="128016"/>
                  </a:lnTo>
                  <a:lnTo>
                    <a:pt x="1502664" y="82296"/>
                  </a:lnTo>
                  <a:lnTo>
                    <a:pt x="1458468" y="39624"/>
                  </a:lnTo>
                  <a:lnTo>
                    <a:pt x="1406016" y="0"/>
                  </a:lnTo>
                  <a:lnTo>
                    <a:pt x="1337517" y="0"/>
                  </a:lnTo>
                  <a:lnTo>
                    <a:pt x="1362456" y="15240"/>
                  </a:lnTo>
                  <a:lnTo>
                    <a:pt x="1386840" y="32004"/>
                  </a:lnTo>
                  <a:lnTo>
                    <a:pt x="1434084" y="70104"/>
                  </a:lnTo>
                  <a:lnTo>
                    <a:pt x="1475232" y="109728"/>
                  </a:lnTo>
                  <a:lnTo>
                    <a:pt x="1510284" y="150876"/>
                  </a:lnTo>
                  <a:lnTo>
                    <a:pt x="1539240" y="195072"/>
                  </a:lnTo>
                  <a:lnTo>
                    <a:pt x="1562100" y="242316"/>
                  </a:lnTo>
                  <a:lnTo>
                    <a:pt x="1581912" y="313944"/>
                  </a:lnTo>
                  <a:lnTo>
                    <a:pt x="1584960" y="364236"/>
                  </a:lnTo>
                  <a:lnTo>
                    <a:pt x="1584960" y="525611"/>
                  </a:lnTo>
                  <a:lnTo>
                    <a:pt x="1586484" y="522732"/>
                  </a:lnTo>
                  <a:lnTo>
                    <a:pt x="1606296" y="470916"/>
                  </a:lnTo>
                  <a:lnTo>
                    <a:pt x="1618488" y="417576"/>
                  </a:lnTo>
                  <a:lnTo>
                    <a:pt x="1621536" y="390144"/>
                  </a:lnTo>
                  <a:lnTo>
                    <a:pt x="1623060" y="362712"/>
                  </a:lnTo>
                  <a:close/>
                </a:path>
              </a:pathLst>
            </a:custGeom>
            <a:solidFill>
              <a:srgbClr val="429AB2"/>
            </a:solidFill>
          </p:spPr>
          <p:txBody>
            <a:bodyPr wrap="square" lIns="0" tIns="0" rIns="0" bIns="0" rtlCol="0"/>
            <a:lstStyle/>
            <a:p>
              <a:endParaRPr sz="1630"/>
            </a:p>
          </p:txBody>
        </p:sp>
        <p:sp>
          <p:nvSpPr>
            <p:cNvPr id="30" name="object 30"/>
            <p:cNvSpPr/>
            <p:nvPr/>
          </p:nvSpPr>
          <p:spPr>
            <a:xfrm>
              <a:off x="3803782" y="4646675"/>
              <a:ext cx="226060" cy="219710"/>
            </a:xfrm>
            <a:custGeom>
              <a:avLst/>
              <a:gdLst/>
              <a:ahLst/>
              <a:cxnLst/>
              <a:rect l="l" t="t" r="r" b="b"/>
              <a:pathLst>
                <a:path w="226060" h="219710">
                  <a:moveTo>
                    <a:pt x="225551" y="201167"/>
                  </a:moveTo>
                  <a:lnTo>
                    <a:pt x="16763" y="0"/>
                  </a:lnTo>
                  <a:lnTo>
                    <a:pt x="0" y="18287"/>
                  </a:lnTo>
                  <a:lnTo>
                    <a:pt x="208787" y="219455"/>
                  </a:lnTo>
                  <a:lnTo>
                    <a:pt x="225551" y="201167"/>
                  </a:lnTo>
                  <a:close/>
                </a:path>
              </a:pathLst>
            </a:custGeom>
            <a:solidFill>
              <a:srgbClr val="39879C"/>
            </a:solidFill>
          </p:spPr>
          <p:txBody>
            <a:bodyPr wrap="square" lIns="0" tIns="0" rIns="0" bIns="0" rtlCol="0"/>
            <a:lstStyle/>
            <a:p>
              <a:endParaRPr sz="1630"/>
            </a:p>
          </p:txBody>
        </p:sp>
      </p:grpSp>
      <p:sp>
        <p:nvSpPr>
          <p:cNvPr id="31" name="object 31"/>
          <p:cNvSpPr txBox="1"/>
          <p:nvPr/>
        </p:nvSpPr>
        <p:spPr>
          <a:xfrm>
            <a:off x="5673395" y="1228105"/>
            <a:ext cx="4437834" cy="572914"/>
          </a:xfrm>
          <a:prstGeom prst="rect">
            <a:avLst/>
          </a:prstGeom>
        </p:spPr>
        <p:txBody>
          <a:bodyPr vert="horz" wrap="square" lIns="0" tIns="33973" rIns="0" bIns="0" rtlCol="0">
            <a:spAutoFit/>
          </a:bodyPr>
          <a:lstStyle/>
          <a:p>
            <a:pPr marL="11430" marR="4445" algn="just">
              <a:lnSpc>
                <a:spcPts val="1370"/>
              </a:lnSpc>
              <a:spcBef>
                <a:spcPts val="270"/>
              </a:spcBef>
            </a:pPr>
            <a:r>
              <a:rPr sz="1270" spc="-5" dirty="0">
                <a:latin typeface="Times New Roman" panose="02020603050405020304"/>
                <a:cs typeface="Times New Roman" panose="02020603050405020304"/>
              </a:rPr>
              <a:t>Unstructured </a:t>
            </a:r>
            <a:r>
              <a:rPr sz="1270" dirty="0">
                <a:latin typeface="Times New Roman" panose="02020603050405020304"/>
                <a:cs typeface="Times New Roman" panose="02020603050405020304"/>
              </a:rPr>
              <a:t>data </a:t>
            </a:r>
            <a:r>
              <a:rPr sz="1270" spc="-5" dirty="0">
                <a:latin typeface="Times New Roman" panose="02020603050405020304"/>
                <a:cs typeface="Times New Roman" panose="02020603050405020304"/>
              </a:rPr>
              <a:t>may </a:t>
            </a:r>
            <a:r>
              <a:rPr sz="1270" dirty="0">
                <a:latin typeface="Times New Roman" panose="02020603050405020304"/>
                <a:cs typeface="Times New Roman" panose="02020603050405020304"/>
              </a:rPr>
              <a:t>be be </a:t>
            </a:r>
            <a:r>
              <a:rPr sz="1270" spc="-5" dirty="0">
                <a:latin typeface="Times New Roman" panose="02020603050405020304"/>
                <a:cs typeface="Times New Roman" panose="02020603050405020304"/>
              </a:rPr>
              <a:t>converted to formats </a:t>
            </a:r>
            <a:r>
              <a:rPr sz="1270" dirty="0">
                <a:latin typeface="Times New Roman" panose="02020603050405020304"/>
                <a:cs typeface="Times New Roman" panose="02020603050405020304"/>
              </a:rPr>
              <a:t>which </a:t>
            </a:r>
            <a:r>
              <a:rPr sz="1270" spc="-5" dirty="0">
                <a:latin typeface="Times New Roman" panose="02020603050405020304"/>
                <a:cs typeface="Times New Roman" panose="02020603050405020304"/>
              </a:rPr>
              <a:t>are easily </a:t>
            </a:r>
            <a:r>
              <a:rPr sz="1270" dirty="0">
                <a:latin typeface="Times New Roman" panose="02020603050405020304"/>
                <a:cs typeface="Times New Roman" panose="02020603050405020304"/>
              </a:rPr>
              <a:t> managed, </a:t>
            </a:r>
            <a:r>
              <a:rPr sz="1270" spc="-5" dirty="0">
                <a:latin typeface="Times New Roman" panose="02020603050405020304"/>
                <a:cs typeface="Times New Roman" panose="02020603050405020304"/>
              </a:rPr>
              <a:t>stored and </a:t>
            </a:r>
            <a:r>
              <a:rPr sz="1270" dirty="0">
                <a:latin typeface="Times New Roman" panose="02020603050405020304"/>
                <a:cs typeface="Times New Roman" panose="02020603050405020304"/>
              </a:rPr>
              <a:t>searched. </a:t>
            </a:r>
            <a:r>
              <a:rPr sz="1270" spc="-5" dirty="0">
                <a:latin typeface="Times New Roman" panose="02020603050405020304"/>
                <a:cs typeface="Times New Roman" panose="02020603050405020304"/>
              </a:rPr>
              <a:t>For </a:t>
            </a:r>
            <a:r>
              <a:rPr sz="1270" dirty="0">
                <a:latin typeface="Times New Roman" panose="02020603050405020304"/>
                <a:cs typeface="Times New Roman" panose="02020603050405020304"/>
              </a:rPr>
              <a:t>example, IBM is </a:t>
            </a:r>
            <a:r>
              <a:rPr sz="1270" spc="-9" dirty="0">
                <a:latin typeface="Times New Roman" panose="02020603050405020304"/>
                <a:cs typeface="Times New Roman" panose="02020603050405020304"/>
              </a:rPr>
              <a:t>working </a:t>
            </a:r>
            <a:r>
              <a:rPr sz="1270" dirty="0">
                <a:latin typeface="Times New Roman" panose="02020603050405020304"/>
                <a:cs typeface="Times New Roman" panose="02020603050405020304"/>
              </a:rPr>
              <a:t>on </a:t>
            </a:r>
            <a:r>
              <a:rPr sz="1270" spc="5" dirty="0">
                <a:latin typeface="Times New Roman" panose="02020603050405020304"/>
                <a:cs typeface="Times New Roman" panose="02020603050405020304"/>
              </a:rPr>
              <a:t> </a:t>
            </a:r>
            <a:r>
              <a:rPr sz="1270" dirty="0">
                <a:latin typeface="Times New Roman" panose="02020603050405020304"/>
                <a:cs typeface="Times New Roman" panose="02020603050405020304"/>
              </a:rPr>
              <a:t>providing</a:t>
            </a:r>
            <a:r>
              <a:rPr sz="1270" spc="-54" dirty="0">
                <a:latin typeface="Times New Roman" panose="02020603050405020304"/>
                <a:cs typeface="Times New Roman" panose="02020603050405020304"/>
              </a:rPr>
              <a:t> </a:t>
            </a:r>
            <a:r>
              <a:rPr sz="1270" dirty="0">
                <a:latin typeface="Times New Roman" panose="02020603050405020304"/>
                <a:cs typeface="Times New Roman" panose="02020603050405020304"/>
              </a:rPr>
              <a:t>a</a:t>
            </a:r>
            <a:r>
              <a:rPr sz="1270" spc="14" dirty="0">
                <a:latin typeface="Times New Roman" panose="02020603050405020304"/>
                <a:cs typeface="Times New Roman" panose="02020603050405020304"/>
              </a:rPr>
              <a:t> </a:t>
            </a:r>
            <a:r>
              <a:rPr sz="1270" dirty="0">
                <a:latin typeface="Times New Roman" panose="02020603050405020304"/>
                <a:cs typeface="Times New Roman" panose="02020603050405020304"/>
              </a:rPr>
              <a:t>solution</a:t>
            </a:r>
            <a:r>
              <a:rPr sz="1270" spc="-41" dirty="0">
                <a:latin typeface="Times New Roman" panose="02020603050405020304"/>
                <a:cs typeface="Times New Roman" panose="02020603050405020304"/>
              </a:rPr>
              <a:t> </a:t>
            </a:r>
            <a:r>
              <a:rPr sz="1270" dirty="0">
                <a:latin typeface="Times New Roman" panose="02020603050405020304"/>
                <a:cs typeface="Times New Roman" panose="02020603050405020304"/>
              </a:rPr>
              <a:t>which</a:t>
            </a:r>
            <a:r>
              <a:rPr sz="1270" spc="-14" dirty="0">
                <a:latin typeface="Times New Roman" panose="02020603050405020304"/>
                <a:cs typeface="Times New Roman" panose="02020603050405020304"/>
              </a:rPr>
              <a:t> </a:t>
            </a:r>
            <a:r>
              <a:rPr sz="1270" dirty="0">
                <a:latin typeface="Times New Roman" panose="02020603050405020304"/>
                <a:cs typeface="Times New Roman" panose="02020603050405020304"/>
              </a:rPr>
              <a:t>converts</a:t>
            </a:r>
            <a:r>
              <a:rPr sz="1270" spc="-32" dirty="0">
                <a:latin typeface="Times New Roman" panose="02020603050405020304"/>
                <a:cs typeface="Times New Roman" panose="02020603050405020304"/>
              </a:rPr>
              <a:t> </a:t>
            </a:r>
            <a:r>
              <a:rPr sz="1270" dirty="0">
                <a:latin typeface="Times New Roman" panose="02020603050405020304"/>
                <a:cs typeface="Times New Roman" panose="02020603050405020304"/>
              </a:rPr>
              <a:t>audio</a:t>
            </a:r>
            <a:r>
              <a:rPr sz="1270" spc="-14" dirty="0">
                <a:latin typeface="Times New Roman" panose="02020603050405020304"/>
                <a:cs typeface="Times New Roman" panose="02020603050405020304"/>
              </a:rPr>
              <a:t> </a:t>
            </a:r>
            <a:r>
              <a:rPr sz="1270" dirty="0">
                <a:latin typeface="Times New Roman" panose="02020603050405020304"/>
                <a:cs typeface="Times New Roman" panose="02020603050405020304"/>
              </a:rPr>
              <a:t>,</a:t>
            </a:r>
            <a:r>
              <a:rPr sz="1270" spc="-5"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video,</a:t>
            </a:r>
            <a:r>
              <a:rPr sz="1270" spc="-23" dirty="0">
                <a:latin typeface="Times New Roman" panose="02020603050405020304"/>
                <a:cs typeface="Times New Roman" panose="02020603050405020304"/>
              </a:rPr>
              <a:t> </a:t>
            </a:r>
            <a:r>
              <a:rPr sz="1270" dirty="0">
                <a:latin typeface="Times New Roman" panose="02020603050405020304"/>
                <a:cs typeface="Times New Roman" panose="02020603050405020304"/>
              </a:rPr>
              <a:t>etc.</a:t>
            </a:r>
            <a:r>
              <a:rPr sz="1270" spc="-5" dirty="0">
                <a:latin typeface="Times New Roman" panose="02020603050405020304"/>
                <a:cs typeface="Times New Roman" panose="02020603050405020304"/>
              </a:rPr>
              <a:t> </a:t>
            </a:r>
            <a:r>
              <a:rPr sz="1270" dirty="0">
                <a:latin typeface="Times New Roman" panose="02020603050405020304"/>
                <a:cs typeface="Times New Roman" panose="02020603050405020304"/>
              </a:rPr>
              <a:t>to</a:t>
            </a:r>
            <a:r>
              <a:rPr sz="1270" spc="-5" dirty="0">
                <a:latin typeface="Times New Roman" panose="02020603050405020304"/>
                <a:cs typeface="Times New Roman" panose="02020603050405020304"/>
              </a:rPr>
              <a:t> </a:t>
            </a:r>
            <a:r>
              <a:rPr sz="1270" dirty="0">
                <a:latin typeface="Times New Roman" panose="02020603050405020304"/>
                <a:cs typeface="Times New Roman" panose="02020603050405020304"/>
              </a:rPr>
              <a:t>text</a:t>
            </a:r>
            <a:endParaRPr sz="1270">
              <a:latin typeface="Times New Roman" panose="02020603050405020304"/>
              <a:cs typeface="Times New Roman" panose="02020603050405020304"/>
            </a:endParaRPr>
          </a:p>
        </p:txBody>
      </p:sp>
      <p:sp>
        <p:nvSpPr>
          <p:cNvPr id="32" name="object 32"/>
          <p:cNvSpPr txBox="1"/>
          <p:nvPr/>
        </p:nvSpPr>
        <p:spPr>
          <a:xfrm>
            <a:off x="6364458" y="2293600"/>
            <a:ext cx="3538981" cy="572914"/>
          </a:xfrm>
          <a:prstGeom prst="rect">
            <a:avLst/>
          </a:prstGeom>
        </p:spPr>
        <p:txBody>
          <a:bodyPr vert="horz" wrap="square" lIns="0" tIns="33973" rIns="0" bIns="0" rtlCol="0">
            <a:spAutoFit/>
          </a:bodyPr>
          <a:lstStyle/>
          <a:p>
            <a:pPr marL="11430" marR="4445" algn="just">
              <a:lnSpc>
                <a:spcPts val="1370"/>
              </a:lnSpc>
              <a:spcBef>
                <a:spcPts val="270"/>
              </a:spcBef>
            </a:pPr>
            <a:r>
              <a:rPr sz="1270" dirty="0">
                <a:latin typeface="Times New Roman" panose="02020603050405020304"/>
                <a:cs typeface="Times New Roman" panose="02020603050405020304"/>
              </a:rPr>
              <a:t>Create</a:t>
            </a:r>
            <a:r>
              <a:rPr sz="1270" spc="5" dirty="0">
                <a:latin typeface="Times New Roman" panose="02020603050405020304"/>
                <a:cs typeface="Times New Roman" panose="02020603050405020304"/>
              </a:rPr>
              <a:t> </a:t>
            </a:r>
            <a:r>
              <a:rPr sz="1270" dirty="0">
                <a:latin typeface="Times New Roman" panose="02020603050405020304"/>
                <a:cs typeface="Times New Roman" panose="02020603050405020304"/>
              </a:rPr>
              <a:t>hardware</a:t>
            </a:r>
            <a:r>
              <a:rPr sz="1270" spc="5"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which</a:t>
            </a:r>
            <a:r>
              <a:rPr sz="1270"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support</a:t>
            </a:r>
            <a:r>
              <a:rPr sz="1270"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unstructured</a:t>
            </a:r>
            <a:r>
              <a:rPr sz="1270" dirty="0">
                <a:latin typeface="Times New Roman" panose="02020603050405020304"/>
                <a:cs typeface="Times New Roman" panose="02020603050405020304"/>
              </a:rPr>
              <a:t> data </a:t>
            </a:r>
            <a:r>
              <a:rPr sz="1270" spc="5" dirty="0">
                <a:latin typeface="Times New Roman" panose="02020603050405020304"/>
                <a:cs typeface="Times New Roman" panose="02020603050405020304"/>
              </a:rPr>
              <a:t> </a:t>
            </a:r>
            <a:r>
              <a:rPr sz="1270" dirty="0">
                <a:latin typeface="Times New Roman" panose="02020603050405020304"/>
                <a:cs typeface="Times New Roman" panose="02020603050405020304"/>
              </a:rPr>
              <a:t>either </a:t>
            </a:r>
            <a:r>
              <a:rPr sz="1270" spc="-5" dirty="0">
                <a:latin typeface="Times New Roman" panose="02020603050405020304"/>
                <a:cs typeface="Times New Roman" panose="02020603050405020304"/>
              </a:rPr>
              <a:t>compliment </a:t>
            </a:r>
            <a:r>
              <a:rPr sz="1270" dirty="0">
                <a:latin typeface="Times New Roman" panose="02020603050405020304"/>
                <a:cs typeface="Times New Roman" panose="02020603050405020304"/>
              </a:rPr>
              <a:t>the </a:t>
            </a:r>
            <a:r>
              <a:rPr sz="1270" spc="-5" dirty="0">
                <a:latin typeface="Times New Roman" panose="02020603050405020304"/>
                <a:cs typeface="Times New Roman" panose="02020603050405020304"/>
              </a:rPr>
              <a:t>existing </a:t>
            </a:r>
            <a:r>
              <a:rPr sz="1270" dirty="0">
                <a:latin typeface="Times New Roman" panose="02020603050405020304"/>
                <a:cs typeface="Times New Roman" panose="02020603050405020304"/>
              </a:rPr>
              <a:t>storage devices or be a </a:t>
            </a:r>
            <a:r>
              <a:rPr sz="1270" spc="5" dirty="0">
                <a:latin typeface="Times New Roman" panose="02020603050405020304"/>
                <a:cs typeface="Times New Roman" panose="02020603050405020304"/>
              </a:rPr>
              <a:t> </a:t>
            </a:r>
            <a:r>
              <a:rPr sz="1270" dirty="0">
                <a:latin typeface="Times New Roman" panose="02020603050405020304"/>
                <a:cs typeface="Times New Roman" panose="02020603050405020304"/>
              </a:rPr>
              <a:t>stand</a:t>
            </a:r>
            <a:r>
              <a:rPr sz="1270" spc="-32" dirty="0">
                <a:latin typeface="Times New Roman" panose="02020603050405020304"/>
                <a:cs typeface="Times New Roman" panose="02020603050405020304"/>
              </a:rPr>
              <a:t> </a:t>
            </a:r>
            <a:r>
              <a:rPr sz="1270" dirty="0">
                <a:latin typeface="Times New Roman" panose="02020603050405020304"/>
                <a:cs typeface="Times New Roman" panose="02020603050405020304"/>
              </a:rPr>
              <a:t>alone</a:t>
            </a:r>
            <a:r>
              <a:rPr sz="1270" spc="-27" dirty="0">
                <a:latin typeface="Times New Roman" panose="02020603050405020304"/>
                <a:cs typeface="Times New Roman" panose="02020603050405020304"/>
              </a:rPr>
              <a:t> </a:t>
            </a:r>
            <a:r>
              <a:rPr sz="1270" dirty="0">
                <a:latin typeface="Times New Roman" panose="02020603050405020304"/>
                <a:cs typeface="Times New Roman" panose="02020603050405020304"/>
              </a:rPr>
              <a:t>for</a:t>
            </a:r>
            <a:r>
              <a:rPr sz="1270" spc="-14" dirty="0">
                <a:latin typeface="Times New Roman" panose="02020603050405020304"/>
                <a:cs typeface="Times New Roman" panose="02020603050405020304"/>
              </a:rPr>
              <a:t> </a:t>
            </a:r>
            <a:r>
              <a:rPr sz="1270" dirty="0">
                <a:latin typeface="Times New Roman" panose="02020603050405020304"/>
                <a:cs typeface="Times New Roman" panose="02020603050405020304"/>
              </a:rPr>
              <a:t>unstructured</a:t>
            </a:r>
            <a:r>
              <a:rPr sz="1270" spc="-54" dirty="0">
                <a:latin typeface="Times New Roman" panose="02020603050405020304"/>
                <a:cs typeface="Times New Roman" panose="02020603050405020304"/>
              </a:rPr>
              <a:t> </a:t>
            </a:r>
            <a:r>
              <a:rPr sz="1270" dirty="0">
                <a:latin typeface="Times New Roman" panose="02020603050405020304"/>
                <a:cs typeface="Times New Roman" panose="02020603050405020304"/>
              </a:rPr>
              <a:t>data</a:t>
            </a:r>
            <a:endParaRPr sz="1270">
              <a:latin typeface="Times New Roman" panose="02020603050405020304"/>
              <a:cs typeface="Times New Roman" panose="02020603050405020304"/>
            </a:endParaRPr>
          </a:p>
        </p:txBody>
      </p:sp>
      <p:sp>
        <p:nvSpPr>
          <p:cNvPr id="33" name="object 33"/>
          <p:cNvSpPr txBox="1"/>
          <p:nvPr/>
        </p:nvSpPr>
        <p:spPr>
          <a:xfrm>
            <a:off x="5376351" y="3490380"/>
            <a:ext cx="828603" cy="483694"/>
          </a:xfrm>
          <a:prstGeom prst="rect">
            <a:avLst/>
          </a:prstGeom>
        </p:spPr>
        <p:txBody>
          <a:bodyPr vert="horz" wrap="square" lIns="0" tIns="47216" rIns="0" bIns="0" rtlCol="0">
            <a:spAutoFit/>
          </a:bodyPr>
          <a:lstStyle/>
          <a:p>
            <a:pPr marL="85725" marR="4445" indent="-74930">
              <a:lnSpc>
                <a:spcPts val="1685"/>
              </a:lnSpc>
              <a:spcBef>
                <a:spcPts val="370"/>
              </a:spcBef>
            </a:pPr>
            <a:r>
              <a:rPr sz="1630" b="1" spc="-5" dirty="0">
                <a:latin typeface="Times New Roman" panose="02020603050405020304"/>
                <a:cs typeface="Times New Roman" panose="02020603050405020304"/>
              </a:rPr>
              <a:t>RDB</a:t>
            </a:r>
            <a:r>
              <a:rPr sz="1630" b="1" spc="5" dirty="0">
                <a:latin typeface="Times New Roman" panose="02020603050405020304"/>
                <a:cs typeface="Times New Roman" panose="02020603050405020304"/>
              </a:rPr>
              <a:t>M</a:t>
            </a:r>
            <a:r>
              <a:rPr sz="1630" b="1" spc="-9" dirty="0">
                <a:latin typeface="Times New Roman" panose="02020603050405020304"/>
                <a:cs typeface="Times New Roman" panose="02020603050405020304"/>
              </a:rPr>
              <a:t>S</a:t>
            </a:r>
            <a:r>
              <a:rPr sz="1630" b="1" dirty="0">
                <a:latin typeface="Times New Roman" panose="02020603050405020304"/>
                <a:cs typeface="Times New Roman" panose="02020603050405020304"/>
              </a:rPr>
              <a:t>/ </a:t>
            </a:r>
            <a:r>
              <a:rPr sz="1630" dirty="0">
                <a:latin typeface="Times New Roman" panose="02020603050405020304"/>
                <a:cs typeface="Times New Roman" panose="02020603050405020304"/>
              </a:rPr>
              <a:t> </a:t>
            </a:r>
            <a:r>
              <a:rPr sz="1630" b="1" spc="-5" dirty="0">
                <a:latin typeface="Times New Roman" panose="02020603050405020304"/>
                <a:cs typeface="Times New Roman" panose="02020603050405020304"/>
              </a:rPr>
              <a:t>BLOBs</a:t>
            </a:r>
            <a:endParaRPr sz="1630">
              <a:latin typeface="Times New Roman" panose="02020603050405020304"/>
              <a:cs typeface="Times New Roman" panose="02020603050405020304"/>
            </a:endParaRPr>
          </a:p>
        </p:txBody>
      </p:sp>
      <p:pic>
        <p:nvPicPr>
          <p:cNvPr id="34" name="object 34"/>
          <p:cNvPicPr/>
          <p:nvPr/>
        </p:nvPicPr>
        <p:blipFill>
          <a:blip r:embed="rId2" cstate="print"/>
          <a:stretch>
            <a:fillRect/>
          </a:stretch>
        </p:blipFill>
        <p:spPr>
          <a:xfrm>
            <a:off x="3798603" y="4307584"/>
            <a:ext cx="2231873" cy="2006613"/>
          </a:xfrm>
          <a:prstGeom prst="rect">
            <a:avLst/>
          </a:prstGeom>
        </p:spPr>
      </p:pic>
      <p:sp>
        <p:nvSpPr>
          <p:cNvPr id="35" name="object 35"/>
          <p:cNvSpPr txBox="1"/>
          <p:nvPr/>
        </p:nvSpPr>
        <p:spPr>
          <a:xfrm>
            <a:off x="5039152" y="4634648"/>
            <a:ext cx="509599" cy="262787"/>
          </a:xfrm>
          <a:prstGeom prst="rect">
            <a:avLst/>
          </a:prstGeom>
        </p:spPr>
        <p:txBody>
          <a:bodyPr vert="horz" wrap="square" lIns="0" tIns="11516" rIns="0" bIns="0" rtlCol="0">
            <a:spAutoFit/>
          </a:bodyPr>
          <a:lstStyle/>
          <a:p>
            <a:pPr marL="11430">
              <a:spcBef>
                <a:spcPts val="90"/>
              </a:spcBef>
            </a:pPr>
            <a:r>
              <a:rPr sz="1630" b="1" spc="18" dirty="0">
                <a:latin typeface="Times New Roman" panose="02020603050405020304"/>
                <a:cs typeface="Times New Roman" panose="02020603050405020304"/>
              </a:rPr>
              <a:t>X</a:t>
            </a:r>
            <a:r>
              <a:rPr sz="1630" b="1" spc="5" dirty="0">
                <a:latin typeface="Times New Roman" panose="02020603050405020304"/>
                <a:cs typeface="Times New Roman" panose="02020603050405020304"/>
              </a:rPr>
              <a:t>M</a:t>
            </a:r>
            <a:r>
              <a:rPr sz="1630" b="1" dirty="0">
                <a:latin typeface="Times New Roman" panose="02020603050405020304"/>
                <a:cs typeface="Times New Roman" panose="02020603050405020304"/>
              </a:rPr>
              <a:t>L</a:t>
            </a:r>
            <a:endParaRPr sz="1630">
              <a:latin typeface="Times New Roman" panose="02020603050405020304"/>
              <a:cs typeface="Times New Roman" panose="02020603050405020304"/>
            </a:endParaRPr>
          </a:p>
        </p:txBody>
      </p:sp>
      <p:sp>
        <p:nvSpPr>
          <p:cNvPr id="36" name="object 36"/>
          <p:cNvSpPr txBox="1"/>
          <p:nvPr/>
        </p:nvSpPr>
        <p:spPr>
          <a:xfrm>
            <a:off x="4349553" y="5637953"/>
            <a:ext cx="437046" cy="262787"/>
          </a:xfrm>
          <a:prstGeom prst="rect">
            <a:avLst/>
          </a:prstGeom>
        </p:spPr>
        <p:txBody>
          <a:bodyPr vert="horz" wrap="square" lIns="0" tIns="11516" rIns="0" bIns="0" rtlCol="0">
            <a:spAutoFit/>
          </a:bodyPr>
          <a:lstStyle/>
          <a:p>
            <a:pPr marL="11430">
              <a:spcBef>
                <a:spcPts val="90"/>
              </a:spcBef>
            </a:pPr>
            <a:r>
              <a:rPr sz="1630" b="1" spc="-5" dirty="0">
                <a:latin typeface="Times New Roman" panose="02020603050405020304"/>
                <a:cs typeface="Times New Roman" panose="02020603050405020304"/>
              </a:rPr>
              <a:t>CA</a:t>
            </a:r>
            <a:r>
              <a:rPr sz="1630" b="1" dirty="0">
                <a:latin typeface="Times New Roman" panose="02020603050405020304"/>
                <a:cs typeface="Times New Roman" panose="02020603050405020304"/>
              </a:rPr>
              <a:t>S</a:t>
            </a:r>
            <a:endParaRPr sz="1630">
              <a:latin typeface="Times New Roman" panose="02020603050405020304"/>
              <a:cs typeface="Times New Roman" panose="02020603050405020304"/>
            </a:endParaRPr>
          </a:p>
        </p:txBody>
      </p:sp>
      <p:sp>
        <p:nvSpPr>
          <p:cNvPr id="37" name="object 37"/>
          <p:cNvSpPr txBox="1"/>
          <p:nvPr/>
        </p:nvSpPr>
        <p:spPr>
          <a:xfrm>
            <a:off x="6650523" y="3450303"/>
            <a:ext cx="3242435" cy="402505"/>
          </a:xfrm>
          <a:prstGeom prst="rect">
            <a:avLst/>
          </a:prstGeom>
        </p:spPr>
        <p:txBody>
          <a:bodyPr vert="horz" wrap="square" lIns="0" tIns="11516" rIns="0" bIns="0" rtlCol="0">
            <a:spAutoFit/>
          </a:bodyPr>
          <a:lstStyle/>
          <a:p>
            <a:pPr marL="11430" marR="4445">
              <a:spcBef>
                <a:spcPts val="90"/>
              </a:spcBef>
              <a:tabLst>
                <a:tab pos="480695" algn="l"/>
                <a:tab pos="734695" algn="l"/>
                <a:tab pos="1471295" algn="l"/>
                <a:tab pos="2221865" algn="l"/>
                <a:tab pos="2745740" algn="l"/>
              </a:tabLst>
            </a:pPr>
            <a:r>
              <a:rPr sz="1270" spc="-5" dirty="0">
                <a:latin typeface="Times New Roman" panose="02020603050405020304"/>
                <a:cs typeface="Times New Roman" panose="02020603050405020304"/>
              </a:rPr>
              <a:t>S</a:t>
            </a:r>
            <a:r>
              <a:rPr sz="1270" spc="-9" dirty="0">
                <a:latin typeface="Times New Roman" panose="02020603050405020304"/>
                <a:cs typeface="Times New Roman" panose="02020603050405020304"/>
              </a:rPr>
              <a:t>t</a:t>
            </a:r>
            <a:r>
              <a:rPr sz="1270" spc="5" dirty="0">
                <a:latin typeface="Times New Roman" panose="02020603050405020304"/>
                <a:cs typeface="Times New Roman" panose="02020603050405020304"/>
              </a:rPr>
              <a:t>o</a:t>
            </a:r>
            <a:r>
              <a:rPr sz="1270" dirty="0">
                <a:latin typeface="Times New Roman" panose="02020603050405020304"/>
                <a:cs typeface="Times New Roman" panose="02020603050405020304"/>
              </a:rPr>
              <a:t>re	</a:t>
            </a:r>
            <a:r>
              <a:rPr sz="1270" spc="-9" dirty="0">
                <a:latin typeface="Times New Roman" panose="02020603050405020304"/>
                <a:cs typeface="Times New Roman" panose="02020603050405020304"/>
              </a:rPr>
              <a:t>i</a:t>
            </a:r>
            <a:r>
              <a:rPr sz="1270" dirty="0">
                <a:latin typeface="Times New Roman" panose="02020603050405020304"/>
                <a:cs typeface="Times New Roman" panose="02020603050405020304"/>
              </a:rPr>
              <a:t>n	r</a:t>
            </a:r>
            <a:r>
              <a:rPr sz="1270" spc="-14" dirty="0">
                <a:latin typeface="Times New Roman" panose="02020603050405020304"/>
                <a:cs typeface="Times New Roman" panose="02020603050405020304"/>
              </a:rPr>
              <a:t>e</a:t>
            </a:r>
            <a:r>
              <a:rPr sz="1270" spc="5" dirty="0">
                <a:latin typeface="Times New Roman" panose="02020603050405020304"/>
                <a:cs typeface="Times New Roman" panose="02020603050405020304"/>
              </a:rPr>
              <a:t>l</a:t>
            </a:r>
            <a:r>
              <a:rPr sz="1270" dirty="0">
                <a:latin typeface="Times New Roman" panose="02020603050405020304"/>
                <a:cs typeface="Times New Roman" panose="02020603050405020304"/>
              </a:rPr>
              <a:t>a</a:t>
            </a:r>
            <a:r>
              <a:rPr sz="1270" spc="-9" dirty="0">
                <a:latin typeface="Times New Roman" panose="02020603050405020304"/>
                <a:cs typeface="Times New Roman" panose="02020603050405020304"/>
              </a:rPr>
              <a:t>ti</a:t>
            </a:r>
            <a:r>
              <a:rPr sz="1270" spc="5" dirty="0">
                <a:latin typeface="Times New Roman" panose="02020603050405020304"/>
                <a:cs typeface="Times New Roman" panose="02020603050405020304"/>
              </a:rPr>
              <a:t>on</a:t>
            </a:r>
            <a:r>
              <a:rPr sz="1270" spc="-14" dirty="0">
                <a:latin typeface="Times New Roman" panose="02020603050405020304"/>
                <a:cs typeface="Times New Roman" panose="02020603050405020304"/>
              </a:rPr>
              <a:t>a</a:t>
            </a:r>
            <a:r>
              <a:rPr sz="1270" dirty="0">
                <a:latin typeface="Times New Roman" panose="02020603050405020304"/>
                <a:cs typeface="Times New Roman" panose="02020603050405020304"/>
              </a:rPr>
              <a:t>l	</a:t>
            </a:r>
            <a:r>
              <a:rPr sz="1270" spc="5" dirty="0">
                <a:latin typeface="Times New Roman" panose="02020603050405020304"/>
                <a:cs typeface="Times New Roman" panose="02020603050405020304"/>
              </a:rPr>
              <a:t>d</a:t>
            </a:r>
            <a:r>
              <a:rPr sz="1270" dirty="0">
                <a:latin typeface="Times New Roman" panose="02020603050405020304"/>
                <a:cs typeface="Times New Roman" panose="02020603050405020304"/>
              </a:rPr>
              <a:t>a</a:t>
            </a:r>
            <a:r>
              <a:rPr sz="1270" spc="5" dirty="0">
                <a:latin typeface="Times New Roman" panose="02020603050405020304"/>
                <a:cs typeface="Times New Roman" panose="02020603050405020304"/>
              </a:rPr>
              <a:t>t</a:t>
            </a:r>
            <a:r>
              <a:rPr sz="1270" dirty="0">
                <a:latin typeface="Times New Roman" panose="02020603050405020304"/>
                <a:cs typeface="Times New Roman" panose="02020603050405020304"/>
              </a:rPr>
              <a:t>a</a:t>
            </a:r>
            <a:r>
              <a:rPr sz="1270" spc="5" dirty="0">
                <a:latin typeface="Times New Roman" panose="02020603050405020304"/>
                <a:cs typeface="Times New Roman" panose="02020603050405020304"/>
              </a:rPr>
              <a:t>b</a:t>
            </a:r>
            <a:r>
              <a:rPr sz="1270" dirty="0">
                <a:latin typeface="Times New Roman" panose="02020603050405020304"/>
                <a:cs typeface="Times New Roman" panose="02020603050405020304"/>
              </a:rPr>
              <a:t>a</a:t>
            </a:r>
            <a:r>
              <a:rPr sz="1270" spc="5" dirty="0">
                <a:latin typeface="Times New Roman" panose="02020603050405020304"/>
                <a:cs typeface="Times New Roman" panose="02020603050405020304"/>
              </a:rPr>
              <a:t>s</a:t>
            </a:r>
            <a:r>
              <a:rPr sz="1270" spc="-14" dirty="0">
                <a:latin typeface="Times New Roman" panose="02020603050405020304"/>
                <a:cs typeface="Times New Roman" panose="02020603050405020304"/>
              </a:rPr>
              <a:t>e</a:t>
            </a:r>
            <a:r>
              <a:rPr sz="1270" dirty="0">
                <a:latin typeface="Times New Roman" panose="02020603050405020304"/>
                <a:cs typeface="Times New Roman" panose="02020603050405020304"/>
              </a:rPr>
              <a:t>s	</a:t>
            </a:r>
            <a:r>
              <a:rPr sz="1270" spc="-9" dirty="0">
                <a:latin typeface="Times New Roman" panose="02020603050405020304"/>
                <a:cs typeface="Times New Roman" panose="02020603050405020304"/>
              </a:rPr>
              <a:t>w</a:t>
            </a:r>
            <a:r>
              <a:rPr sz="1270" spc="5" dirty="0">
                <a:latin typeface="Times New Roman" panose="02020603050405020304"/>
                <a:cs typeface="Times New Roman" panose="02020603050405020304"/>
              </a:rPr>
              <a:t>hi</a:t>
            </a:r>
            <a:r>
              <a:rPr sz="1270" spc="-14" dirty="0">
                <a:latin typeface="Times New Roman" panose="02020603050405020304"/>
                <a:cs typeface="Times New Roman" panose="02020603050405020304"/>
              </a:rPr>
              <a:t>c</a:t>
            </a:r>
            <a:r>
              <a:rPr sz="1270" dirty="0">
                <a:latin typeface="Times New Roman" panose="02020603050405020304"/>
                <a:cs typeface="Times New Roman" panose="02020603050405020304"/>
              </a:rPr>
              <a:t>h	</a:t>
            </a:r>
            <a:r>
              <a:rPr sz="1270" spc="5" dirty="0">
                <a:latin typeface="Times New Roman" panose="02020603050405020304"/>
                <a:cs typeface="Times New Roman" panose="02020603050405020304"/>
              </a:rPr>
              <a:t>s</a:t>
            </a:r>
            <a:r>
              <a:rPr sz="1270" spc="-9" dirty="0">
                <a:latin typeface="Times New Roman" panose="02020603050405020304"/>
                <a:cs typeface="Times New Roman" panose="02020603050405020304"/>
              </a:rPr>
              <a:t>u</a:t>
            </a:r>
            <a:r>
              <a:rPr sz="1270" spc="5" dirty="0">
                <a:latin typeface="Times New Roman" panose="02020603050405020304"/>
                <a:cs typeface="Times New Roman" panose="02020603050405020304"/>
              </a:rPr>
              <a:t>p</a:t>
            </a:r>
            <a:r>
              <a:rPr sz="1270" spc="-9" dirty="0">
                <a:latin typeface="Times New Roman" panose="02020603050405020304"/>
                <a:cs typeface="Times New Roman" panose="02020603050405020304"/>
              </a:rPr>
              <a:t>p</a:t>
            </a:r>
            <a:r>
              <a:rPr sz="1270" spc="5" dirty="0">
                <a:latin typeface="Times New Roman" panose="02020603050405020304"/>
                <a:cs typeface="Times New Roman" panose="02020603050405020304"/>
              </a:rPr>
              <a:t>o</a:t>
            </a:r>
            <a:r>
              <a:rPr sz="1270" spc="-14" dirty="0">
                <a:latin typeface="Times New Roman" panose="02020603050405020304"/>
                <a:cs typeface="Times New Roman" panose="02020603050405020304"/>
              </a:rPr>
              <a:t>r</a:t>
            </a:r>
            <a:r>
              <a:rPr sz="1270" dirty="0">
                <a:latin typeface="Times New Roman" panose="02020603050405020304"/>
                <a:cs typeface="Times New Roman" panose="02020603050405020304"/>
              </a:rPr>
              <a:t>t  </a:t>
            </a:r>
            <a:r>
              <a:rPr sz="1270" spc="-5" dirty="0">
                <a:latin typeface="Times New Roman" panose="02020603050405020304"/>
                <a:cs typeface="Times New Roman" panose="02020603050405020304"/>
              </a:rPr>
              <a:t>BLOBs</a:t>
            </a:r>
            <a:r>
              <a:rPr sz="1270" spc="5" dirty="0">
                <a:latin typeface="Times New Roman" panose="02020603050405020304"/>
                <a:cs typeface="Times New Roman" panose="02020603050405020304"/>
              </a:rPr>
              <a:t> </a:t>
            </a:r>
            <a:r>
              <a:rPr sz="1270" dirty="0">
                <a:latin typeface="Times New Roman" panose="02020603050405020304"/>
                <a:cs typeface="Times New Roman" panose="02020603050405020304"/>
              </a:rPr>
              <a:t>which</a:t>
            </a:r>
            <a:r>
              <a:rPr sz="1270" spc="-23" dirty="0">
                <a:latin typeface="Times New Roman" panose="02020603050405020304"/>
                <a:cs typeface="Times New Roman" panose="02020603050405020304"/>
              </a:rPr>
              <a:t> </a:t>
            </a:r>
            <a:r>
              <a:rPr sz="1270" dirty="0">
                <a:latin typeface="Times New Roman" panose="02020603050405020304"/>
                <a:cs typeface="Times New Roman" panose="02020603050405020304"/>
              </a:rPr>
              <a:t>is</a:t>
            </a:r>
            <a:r>
              <a:rPr sz="1270" spc="-9" dirty="0">
                <a:latin typeface="Times New Roman" panose="02020603050405020304"/>
                <a:cs typeface="Times New Roman" panose="02020603050405020304"/>
              </a:rPr>
              <a:t> </a:t>
            </a:r>
            <a:r>
              <a:rPr sz="1270" dirty="0">
                <a:latin typeface="Times New Roman" panose="02020603050405020304"/>
                <a:cs typeface="Times New Roman" panose="02020603050405020304"/>
              </a:rPr>
              <a:t>Binary</a:t>
            </a:r>
            <a:r>
              <a:rPr sz="1270" spc="-23"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Large</a:t>
            </a:r>
            <a:r>
              <a:rPr sz="1270" spc="-14" dirty="0">
                <a:latin typeface="Times New Roman" panose="02020603050405020304"/>
                <a:cs typeface="Times New Roman" panose="02020603050405020304"/>
              </a:rPr>
              <a:t> </a:t>
            </a:r>
            <a:r>
              <a:rPr sz="1270" dirty="0">
                <a:latin typeface="Times New Roman" panose="02020603050405020304"/>
                <a:cs typeface="Times New Roman" panose="02020603050405020304"/>
              </a:rPr>
              <a:t>Objects</a:t>
            </a:r>
            <a:endParaRPr sz="1270">
              <a:latin typeface="Times New Roman" panose="02020603050405020304"/>
              <a:cs typeface="Times New Roman" panose="02020603050405020304"/>
            </a:endParaRPr>
          </a:p>
        </p:txBody>
      </p:sp>
      <p:sp>
        <p:nvSpPr>
          <p:cNvPr id="38" name="object 38"/>
          <p:cNvSpPr txBox="1"/>
          <p:nvPr/>
        </p:nvSpPr>
        <p:spPr>
          <a:xfrm>
            <a:off x="6028639" y="4624972"/>
            <a:ext cx="3795221" cy="402505"/>
          </a:xfrm>
          <a:prstGeom prst="rect">
            <a:avLst/>
          </a:prstGeom>
        </p:spPr>
        <p:txBody>
          <a:bodyPr vert="horz" wrap="square" lIns="0" tIns="11516" rIns="0" bIns="0" rtlCol="0">
            <a:spAutoFit/>
          </a:bodyPr>
          <a:lstStyle/>
          <a:p>
            <a:pPr marL="11430" marR="4445">
              <a:spcBef>
                <a:spcPts val="90"/>
              </a:spcBef>
            </a:pPr>
            <a:r>
              <a:rPr sz="1270" spc="-5" dirty="0">
                <a:latin typeface="Times New Roman" panose="02020603050405020304"/>
                <a:cs typeface="Times New Roman" panose="02020603050405020304"/>
              </a:rPr>
              <a:t>Store</a:t>
            </a:r>
            <a:r>
              <a:rPr sz="1270" spc="100" dirty="0">
                <a:latin typeface="Times New Roman" panose="02020603050405020304"/>
                <a:cs typeface="Times New Roman" panose="02020603050405020304"/>
              </a:rPr>
              <a:t> </a:t>
            </a:r>
            <a:r>
              <a:rPr sz="1270" dirty="0">
                <a:latin typeface="Times New Roman" panose="02020603050405020304"/>
                <a:cs typeface="Times New Roman" panose="02020603050405020304"/>
              </a:rPr>
              <a:t>in</a:t>
            </a:r>
            <a:r>
              <a:rPr sz="1270" spc="113"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XML</a:t>
            </a:r>
            <a:r>
              <a:rPr sz="1270" spc="63"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which</a:t>
            </a:r>
            <a:r>
              <a:rPr sz="1270" spc="118" dirty="0">
                <a:latin typeface="Times New Roman" panose="02020603050405020304"/>
                <a:cs typeface="Times New Roman" panose="02020603050405020304"/>
              </a:rPr>
              <a:t> </a:t>
            </a:r>
            <a:r>
              <a:rPr sz="1270" dirty="0">
                <a:latin typeface="Times New Roman" panose="02020603050405020304"/>
                <a:cs typeface="Times New Roman" panose="02020603050405020304"/>
              </a:rPr>
              <a:t>tries</a:t>
            </a:r>
            <a:r>
              <a:rPr sz="1270" spc="100"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to</a:t>
            </a:r>
            <a:r>
              <a:rPr sz="1270" spc="118" dirty="0">
                <a:latin typeface="Times New Roman" panose="02020603050405020304"/>
                <a:cs typeface="Times New Roman" panose="02020603050405020304"/>
              </a:rPr>
              <a:t> </a:t>
            </a:r>
            <a:r>
              <a:rPr sz="1270" dirty="0">
                <a:latin typeface="Times New Roman" panose="02020603050405020304"/>
                <a:cs typeface="Times New Roman" panose="02020603050405020304"/>
              </a:rPr>
              <a:t>give</a:t>
            </a:r>
            <a:r>
              <a:rPr sz="1270" spc="109"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some</a:t>
            </a:r>
            <a:r>
              <a:rPr sz="1270" spc="113"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structure</a:t>
            </a:r>
            <a:r>
              <a:rPr sz="1270" spc="113"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to </a:t>
            </a:r>
            <a:r>
              <a:rPr sz="1270" spc="-304" dirty="0">
                <a:latin typeface="Times New Roman" panose="02020603050405020304"/>
                <a:cs typeface="Times New Roman" panose="02020603050405020304"/>
              </a:rPr>
              <a:t> </a:t>
            </a:r>
            <a:r>
              <a:rPr sz="1270" dirty="0">
                <a:latin typeface="Times New Roman" panose="02020603050405020304"/>
                <a:cs typeface="Times New Roman" panose="02020603050405020304"/>
              </a:rPr>
              <a:t>unstructured</a:t>
            </a:r>
            <a:r>
              <a:rPr sz="1270" spc="-59" dirty="0">
                <a:latin typeface="Times New Roman" panose="02020603050405020304"/>
                <a:cs typeface="Times New Roman" panose="02020603050405020304"/>
              </a:rPr>
              <a:t> </a:t>
            </a:r>
            <a:r>
              <a:rPr sz="1270" dirty="0">
                <a:latin typeface="Times New Roman" panose="02020603050405020304"/>
                <a:cs typeface="Times New Roman" panose="02020603050405020304"/>
              </a:rPr>
              <a:t>data</a:t>
            </a:r>
            <a:r>
              <a:rPr sz="1270" spc="-14" dirty="0">
                <a:latin typeface="Times New Roman" panose="02020603050405020304"/>
                <a:cs typeface="Times New Roman" panose="02020603050405020304"/>
              </a:rPr>
              <a:t> </a:t>
            </a:r>
            <a:r>
              <a:rPr sz="1270" dirty="0">
                <a:latin typeface="Times New Roman" panose="02020603050405020304"/>
                <a:cs typeface="Times New Roman" panose="02020603050405020304"/>
              </a:rPr>
              <a:t>by</a:t>
            </a:r>
            <a:r>
              <a:rPr sz="1270" spc="-9" dirty="0">
                <a:latin typeface="Times New Roman" panose="02020603050405020304"/>
                <a:cs typeface="Times New Roman" panose="02020603050405020304"/>
              </a:rPr>
              <a:t> </a:t>
            </a:r>
            <a:r>
              <a:rPr sz="1270" spc="5" dirty="0">
                <a:latin typeface="Times New Roman" panose="02020603050405020304"/>
                <a:cs typeface="Times New Roman" panose="02020603050405020304"/>
              </a:rPr>
              <a:t>using</a:t>
            </a:r>
            <a:r>
              <a:rPr sz="1270" spc="-18" dirty="0">
                <a:latin typeface="Times New Roman" panose="02020603050405020304"/>
                <a:cs typeface="Times New Roman" panose="02020603050405020304"/>
              </a:rPr>
              <a:t> </a:t>
            </a:r>
            <a:r>
              <a:rPr sz="1270" dirty="0">
                <a:latin typeface="Times New Roman" panose="02020603050405020304"/>
                <a:cs typeface="Times New Roman" panose="02020603050405020304"/>
              </a:rPr>
              <a:t>tags</a:t>
            </a:r>
            <a:r>
              <a:rPr sz="1270" spc="-23" dirty="0">
                <a:latin typeface="Times New Roman" panose="02020603050405020304"/>
                <a:cs typeface="Times New Roman" panose="02020603050405020304"/>
              </a:rPr>
              <a:t> </a:t>
            </a:r>
            <a:r>
              <a:rPr sz="1270" dirty="0">
                <a:latin typeface="Times New Roman" panose="02020603050405020304"/>
                <a:cs typeface="Times New Roman" panose="02020603050405020304"/>
              </a:rPr>
              <a:t>and</a:t>
            </a:r>
            <a:r>
              <a:rPr sz="1270" spc="-9" dirty="0">
                <a:latin typeface="Times New Roman" panose="02020603050405020304"/>
                <a:cs typeface="Times New Roman" panose="02020603050405020304"/>
              </a:rPr>
              <a:t> </a:t>
            </a:r>
            <a:r>
              <a:rPr sz="1270" dirty="0">
                <a:latin typeface="Times New Roman" panose="02020603050405020304"/>
                <a:cs typeface="Times New Roman" panose="02020603050405020304"/>
              </a:rPr>
              <a:t>elements</a:t>
            </a:r>
            <a:endParaRPr sz="1270">
              <a:latin typeface="Times New Roman" panose="02020603050405020304"/>
              <a:cs typeface="Times New Roman" panose="02020603050405020304"/>
            </a:endParaRPr>
          </a:p>
        </p:txBody>
      </p:sp>
      <p:sp>
        <p:nvSpPr>
          <p:cNvPr id="39" name="object 39"/>
          <p:cNvSpPr txBox="1"/>
          <p:nvPr/>
        </p:nvSpPr>
        <p:spPr>
          <a:xfrm>
            <a:off x="2561291" y="3585736"/>
            <a:ext cx="1745306" cy="290807"/>
          </a:xfrm>
          <a:prstGeom prst="rect">
            <a:avLst/>
          </a:prstGeom>
        </p:spPr>
        <p:txBody>
          <a:bodyPr vert="horz" wrap="square" lIns="0" tIns="11516" rIns="0" bIns="0" rtlCol="0">
            <a:spAutoFit/>
          </a:bodyPr>
          <a:lstStyle/>
          <a:p>
            <a:pPr marL="11430">
              <a:spcBef>
                <a:spcPts val="90"/>
              </a:spcBef>
            </a:pPr>
            <a:r>
              <a:rPr sz="1815" b="1" dirty="0">
                <a:latin typeface="Times New Roman" panose="02020603050405020304"/>
                <a:cs typeface="Times New Roman" panose="02020603050405020304"/>
              </a:rPr>
              <a:t>Possible</a:t>
            </a:r>
            <a:r>
              <a:rPr sz="1815" b="1" spc="-91" dirty="0">
                <a:latin typeface="Times New Roman" panose="02020603050405020304"/>
                <a:cs typeface="Times New Roman" panose="02020603050405020304"/>
              </a:rPr>
              <a:t> </a:t>
            </a:r>
            <a:r>
              <a:rPr sz="1815" b="1" dirty="0">
                <a:latin typeface="Times New Roman" panose="02020603050405020304"/>
                <a:cs typeface="Times New Roman" panose="02020603050405020304"/>
              </a:rPr>
              <a:t>solutions</a:t>
            </a:r>
            <a:endParaRPr sz="1815">
              <a:latin typeface="Times New Roman" panose="02020603050405020304"/>
              <a:cs typeface="Times New Roman" panose="02020603050405020304"/>
            </a:endParaRPr>
          </a:p>
        </p:txBody>
      </p:sp>
      <p:sp>
        <p:nvSpPr>
          <p:cNvPr id="40" name="object 40"/>
          <p:cNvSpPr txBox="1"/>
          <p:nvPr/>
        </p:nvSpPr>
        <p:spPr>
          <a:xfrm>
            <a:off x="5475853" y="5730544"/>
            <a:ext cx="2498477" cy="207067"/>
          </a:xfrm>
          <a:prstGeom prst="rect">
            <a:avLst/>
          </a:prstGeom>
        </p:spPr>
        <p:txBody>
          <a:bodyPr vert="horz" wrap="square" lIns="0" tIns="11516" rIns="0" bIns="0" rtlCol="0">
            <a:spAutoFit/>
          </a:bodyPr>
          <a:lstStyle/>
          <a:p>
            <a:pPr marL="11430">
              <a:spcBef>
                <a:spcPts val="90"/>
              </a:spcBef>
            </a:pPr>
            <a:r>
              <a:rPr sz="1270" spc="-5" dirty="0">
                <a:latin typeface="Times New Roman" panose="02020603050405020304"/>
                <a:cs typeface="Times New Roman" panose="02020603050405020304"/>
              </a:rPr>
              <a:t>Organize</a:t>
            </a:r>
            <a:r>
              <a:rPr sz="1270" spc="-36" dirty="0">
                <a:latin typeface="Times New Roman" panose="02020603050405020304"/>
                <a:cs typeface="Times New Roman" panose="02020603050405020304"/>
              </a:rPr>
              <a:t> </a:t>
            </a:r>
            <a:r>
              <a:rPr sz="1270" dirty="0">
                <a:latin typeface="Times New Roman" panose="02020603050405020304"/>
                <a:cs typeface="Times New Roman" panose="02020603050405020304"/>
              </a:rPr>
              <a:t>files</a:t>
            </a:r>
            <a:r>
              <a:rPr sz="1270" spc="-23" dirty="0">
                <a:latin typeface="Times New Roman" panose="02020603050405020304"/>
                <a:cs typeface="Times New Roman" panose="02020603050405020304"/>
              </a:rPr>
              <a:t> </a:t>
            </a:r>
            <a:r>
              <a:rPr sz="1270" dirty="0">
                <a:latin typeface="Times New Roman" panose="02020603050405020304"/>
                <a:cs typeface="Times New Roman" panose="02020603050405020304"/>
              </a:rPr>
              <a:t>based</a:t>
            </a:r>
            <a:r>
              <a:rPr sz="1270" spc="-9" dirty="0">
                <a:latin typeface="Times New Roman" panose="02020603050405020304"/>
                <a:cs typeface="Times New Roman" panose="02020603050405020304"/>
              </a:rPr>
              <a:t> </a:t>
            </a:r>
            <a:r>
              <a:rPr sz="1270" dirty="0">
                <a:latin typeface="Times New Roman" panose="02020603050405020304"/>
                <a:cs typeface="Times New Roman" panose="02020603050405020304"/>
              </a:rPr>
              <a:t>on</a:t>
            </a:r>
            <a:r>
              <a:rPr sz="1270" spc="-9" dirty="0">
                <a:latin typeface="Times New Roman" panose="02020603050405020304"/>
                <a:cs typeface="Times New Roman" panose="02020603050405020304"/>
              </a:rPr>
              <a:t> </a:t>
            </a:r>
            <a:r>
              <a:rPr sz="1270" dirty="0">
                <a:latin typeface="Times New Roman" panose="02020603050405020304"/>
                <a:cs typeface="Times New Roman" panose="02020603050405020304"/>
              </a:rPr>
              <a:t>their</a:t>
            </a:r>
            <a:r>
              <a:rPr sz="1270" spc="-23" dirty="0">
                <a:latin typeface="Times New Roman" panose="02020603050405020304"/>
                <a:cs typeface="Times New Roman" panose="02020603050405020304"/>
              </a:rPr>
              <a:t> </a:t>
            </a:r>
            <a:r>
              <a:rPr sz="1270" dirty="0">
                <a:latin typeface="Times New Roman" panose="02020603050405020304"/>
                <a:cs typeface="Times New Roman" panose="02020603050405020304"/>
              </a:rPr>
              <a:t>metadata</a:t>
            </a:r>
            <a:endParaRPr sz="1270">
              <a:latin typeface="Times New Roman" panose="02020603050405020304"/>
              <a:cs typeface="Times New Roman" panose="02020603050405020304"/>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4175760" cy="697230"/>
          </a:xfrm>
          <a:prstGeom prst="rect">
            <a:avLst/>
          </a:prstGeom>
        </p:spPr>
        <p:txBody>
          <a:bodyPr vert="horz" wrap="square" lIns="0" tIns="13335" rIns="0" bIns="0" rtlCol="0">
            <a:spAutoFit/>
          </a:bodyPr>
          <a:lstStyle/>
          <a:p>
            <a:pPr marL="12700">
              <a:lnSpc>
                <a:spcPct val="100000"/>
              </a:lnSpc>
              <a:spcBef>
                <a:spcPts val="105"/>
              </a:spcBef>
            </a:pPr>
            <a:r>
              <a:rPr spc="-10" dirty="0"/>
              <a:t>Unstructured</a:t>
            </a:r>
            <a:r>
              <a:rPr spc="-95" dirty="0"/>
              <a:t> </a:t>
            </a:r>
            <a:r>
              <a:rPr spc="-25" dirty="0"/>
              <a:t>Data</a:t>
            </a:r>
          </a:p>
        </p:txBody>
      </p:sp>
      <p:sp>
        <p:nvSpPr>
          <p:cNvPr id="3" name="object 3"/>
          <p:cNvSpPr/>
          <p:nvPr/>
        </p:nvSpPr>
        <p:spPr>
          <a:xfrm>
            <a:off x="663225" y="1564163"/>
            <a:ext cx="6726067" cy="478505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786598" y="1940051"/>
            <a:ext cx="4137642" cy="452628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1013" y="609676"/>
            <a:ext cx="6646545" cy="697230"/>
          </a:xfrm>
          <a:prstGeom prst="rect">
            <a:avLst/>
          </a:prstGeom>
        </p:spPr>
        <p:txBody>
          <a:bodyPr vert="horz" wrap="square" lIns="0" tIns="13335" rIns="0" bIns="0" rtlCol="0">
            <a:spAutoFit/>
          </a:bodyPr>
          <a:lstStyle/>
          <a:p>
            <a:pPr marL="12700">
              <a:lnSpc>
                <a:spcPct val="100000"/>
              </a:lnSpc>
              <a:spcBef>
                <a:spcPts val="105"/>
              </a:spcBef>
            </a:pPr>
            <a:r>
              <a:rPr dirty="0"/>
              <a:t>A </a:t>
            </a:r>
            <a:r>
              <a:rPr spc="-25" dirty="0"/>
              <a:t>Contrast </a:t>
            </a:r>
            <a:r>
              <a:rPr dirty="0"/>
              <a:t>of </a:t>
            </a:r>
            <a:r>
              <a:rPr spc="5" dirty="0"/>
              <a:t>the </a:t>
            </a:r>
            <a:r>
              <a:rPr spc="-15" dirty="0"/>
              <a:t>Three</a:t>
            </a:r>
            <a:r>
              <a:rPr spc="-80" dirty="0"/>
              <a:t> </a:t>
            </a:r>
            <a:r>
              <a:rPr spc="-50" dirty="0"/>
              <a:t>Types</a:t>
            </a:r>
          </a:p>
        </p:txBody>
      </p:sp>
      <p:sp>
        <p:nvSpPr>
          <p:cNvPr id="3" name="object 3"/>
          <p:cNvSpPr/>
          <p:nvPr/>
        </p:nvSpPr>
        <p:spPr>
          <a:xfrm>
            <a:off x="1618488" y="2327734"/>
            <a:ext cx="8933953" cy="332876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550A6-481A-39FD-B7F1-AF7929AAFF8E}"/>
              </a:ext>
            </a:extLst>
          </p:cNvPr>
          <p:cNvSpPr>
            <a:spLocks noGrp="1"/>
          </p:cNvSpPr>
          <p:nvPr>
            <p:ph type="title"/>
          </p:nvPr>
        </p:nvSpPr>
        <p:spPr/>
        <p:txBody>
          <a:bodyPr/>
          <a:lstStyle/>
          <a:p>
            <a:r>
              <a:rPr lang="en-IN" dirty="0"/>
              <a:t>Introduction to Big Data</a:t>
            </a:r>
          </a:p>
        </p:txBody>
      </p:sp>
      <p:sp>
        <p:nvSpPr>
          <p:cNvPr id="3" name="Content Placeholder 2">
            <a:extLst>
              <a:ext uri="{FF2B5EF4-FFF2-40B4-BE49-F238E27FC236}">
                <a16:creationId xmlns:a16="http://schemas.microsoft.com/office/drawing/2014/main" id="{6E762D70-15A3-FA19-940A-0FDA907139ED}"/>
              </a:ext>
            </a:extLst>
          </p:cNvPr>
          <p:cNvSpPr>
            <a:spLocks noGrp="1"/>
          </p:cNvSpPr>
          <p:nvPr>
            <p:ph idx="1"/>
          </p:nvPr>
        </p:nvSpPr>
        <p:spPr/>
        <p:txBody>
          <a:bodyPr/>
          <a:lstStyle/>
          <a:p>
            <a:pPr marL="0" indent="0">
              <a:buNone/>
            </a:pPr>
            <a:r>
              <a:rPr lang="en-IN" dirty="0"/>
              <a:t>Characteristics of Data</a:t>
            </a:r>
          </a:p>
          <a:p>
            <a:pPr marL="0" indent="0">
              <a:buNone/>
            </a:pPr>
            <a:endParaRPr lang="en-IN" dirty="0"/>
          </a:p>
        </p:txBody>
      </p:sp>
      <p:pic>
        <p:nvPicPr>
          <p:cNvPr id="5" name="Picture 4">
            <a:extLst>
              <a:ext uri="{FF2B5EF4-FFF2-40B4-BE49-F238E27FC236}">
                <a16:creationId xmlns:a16="http://schemas.microsoft.com/office/drawing/2014/main" id="{8BBD48C8-40A0-2AFB-031D-E88A65A85DC6}"/>
              </a:ext>
            </a:extLst>
          </p:cNvPr>
          <p:cNvPicPr>
            <a:picLocks noChangeAspect="1"/>
          </p:cNvPicPr>
          <p:nvPr/>
        </p:nvPicPr>
        <p:blipFill>
          <a:blip r:embed="rId2"/>
          <a:stretch>
            <a:fillRect/>
          </a:stretch>
        </p:blipFill>
        <p:spPr>
          <a:xfrm>
            <a:off x="3551251" y="2639218"/>
            <a:ext cx="4909167" cy="3006979"/>
          </a:xfrm>
          <a:prstGeom prst="rect">
            <a:avLst/>
          </a:prstGeom>
        </p:spPr>
      </p:pic>
    </p:spTree>
    <p:extLst>
      <p:ext uri="{BB962C8B-B14F-4D97-AF65-F5344CB8AC3E}">
        <p14:creationId xmlns:p14="http://schemas.microsoft.com/office/powerpoint/2010/main" val="1332260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4B861-EAE4-6B9B-CC63-CF2E70E91CCA}"/>
              </a:ext>
            </a:extLst>
          </p:cNvPr>
          <p:cNvSpPr>
            <a:spLocks noGrp="1"/>
          </p:cNvSpPr>
          <p:nvPr>
            <p:ph type="title"/>
          </p:nvPr>
        </p:nvSpPr>
        <p:spPr/>
        <p:txBody>
          <a:bodyPr/>
          <a:lstStyle/>
          <a:p>
            <a:r>
              <a:rPr lang="en-IN" dirty="0"/>
              <a:t>Evolution of Big Data</a:t>
            </a:r>
          </a:p>
        </p:txBody>
      </p:sp>
      <p:pic>
        <p:nvPicPr>
          <p:cNvPr id="5" name="Content Placeholder 4">
            <a:extLst>
              <a:ext uri="{FF2B5EF4-FFF2-40B4-BE49-F238E27FC236}">
                <a16:creationId xmlns:a16="http://schemas.microsoft.com/office/drawing/2014/main" id="{91B5506A-8AEC-CC56-2FB6-AE552A898D6A}"/>
              </a:ext>
            </a:extLst>
          </p:cNvPr>
          <p:cNvPicPr>
            <a:picLocks noGrp="1" noChangeAspect="1"/>
          </p:cNvPicPr>
          <p:nvPr>
            <p:ph idx="1"/>
          </p:nvPr>
        </p:nvPicPr>
        <p:blipFill>
          <a:blip r:embed="rId2"/>
          <a:stretch>
            <a:fillRect/>
          </a:stretch>
        </p:blipFill>
        <p:spPr>
          <a:xfrm>
            <a:off x="932156" y="1825625"/>
            <a:ext cx="10298096" cy="4351338"/>
          </a:xfrm>
        </p:spPr>
      </p:pic>
    </p:spTree>
    <p:extLst>
      <p:ext uri="{BB962C8B-B14F-4D97-AF65-F5344CB8AC3E}">
        <p14:creationId xmlns:p14="http://schemas.microsoft.com/office/powerpoint/2010/main" val="5113785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90821" y="390525"/>
            <a:ext cx="3460750" cy="696595"/>
          </a:xfrm>
          <a:prstGeom prst="rect">
            <a:avLst/>
          </a:prstGeom>
        </p:spPr>
        <p:txBody>
          <a:bodyPr vert="horz" wrap="square" lIns="0" tIns="13335" rIns="0" bIns="0" rtlCol="0">
            <a:spAutoFit/>
          </a:bodyPr>
          <a:lstStyle/>
          <a:p>
            <a:pPr marL="12700">
              <a:lnSpc>
                <a:spcPct val="100000"/>
              </a:lnSpc>
              <a:spcBef>
                <a:spcPts val="105"/>
              </a:spcBef>
            </a:pPr>
            <a:r>
              <a:rPr spc="-5" dirty="0"/>
              <a:t>The</a:t>
            </a:r>
            <a:r>
              <a:rPr spc="-70" dirty="0"/>
              <a:t> </a:t>
            </a:r>
            <a:r>
              <a:rPr spc="-20" dirty="0"/>
              <a:t>Evolution…</a:t>
            </a:r>
          </a:p>
        </p:txBody>
      </p:sp>
      <p:sp>
        <p:nvSpPr>
          <p:cNvPr id="3" name="object 3"/>
          <p:cNvSpPr/>
          <p:nvPr/>
        </p:nvSpPr>
        <p:spPr>
          <a:xfrm>
            <a:off x="2066544" y="1063750"/>
            <a:ext cx="8065008" cy="570280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8C27-FD91-2281-15C6-AC4CD29985E5}"/>
              </a:ext>
            </a:extLst>
          </p:cNvPr>
          <p:cNvSpPr>
            <a:spLocks noGrp="1"/>
          </p:cNvSpPr>
          <p:nvPr>
            <p:ph type="title"/>
          </p:nvPr>
        </p:nvSpPr>
        <p:spPr/>
        <p:txBody>
          <a:bodyPr/>
          <a:lstStyle/>
          <a:p>
            <a:r>
              <a:rPr lang="en-US" sz="4400" b="0" i="0" u="none" strike="noStrike" baseline="0" dirty="0">
                <a:solidFill>
                  <a:srgbClr val="393939"/>
                </a:solidFill>
                <a:latin typeface="Times New Roman" panose="02020603050405020304" pitchFamily="18" charset="0"/>
                <a:cs typeface="Times New Roman" panose="02020603050405020304" pitchFamily="18" charset="0"/>
              </a:rPr>
              <a:t>UNIT I: Introduction to Big data</a:t>
            </a:r>
            <a:endParaRPr lang="en-IN" dirty="0"/>
          </a:p>
        </p:txBody>
      </p:sp>
      <p:sp>
        <p:nvSpPr>
          <p:cNvPr id="3" name="Content Placeholder 2">
            <a:extLst>
              <a:ext uri="{FF2B5EF4-FFF2-40B4-BE49-F238E27FC236}">
                <a16:creationId xmlns:a16="http://schemas.microsoft.com/office/drawing/2014/main" id="{31923936-D14C-2D2C-5A36-7684F5512CC7}"/>
              </a:ext>
            </a:extLst>
          </p:cNvPr>
          <p:cNvSpPr>
            <a:spLocks noGrp="1"/>
          </p:cNvSpPr>
          <p:nvPr>
            <p:ph idx="1"/>
          </p:nvPr>
        </p:nvSpPr>
        <p:spPr>
          <a:xfrm>
            <a:off x="838200" y="1465702"/>
            <a:ext cx="10515600" cy="4351338"/>
          </a:xfrm>
        </p:spPr>
        <p:txBody>
          <a:bodyPr>
            <a:normAutofit/>
          </a:bodyPr>
          <a:lstStyle/>
          <a:p>
            <a:pPr marL="0" indent="0" algn="just">
              <a:lnSpc>
                <a:spcPct val="150000"/>
              </a:lnSpc>
              <a:buNone/>
            </a:pPr>
            <a:r>
              <a:rPr lang="en-US" b="0" i="0" u="none" strike="noStrike" baseline="0" dirty="0">
                <a:solidFill>
                  <a:srgbClr val="393939"/>
                </a:solidFill>
                <a:latin typeface="Times New Roman" panose="02020603050405020304" pitchFamily="18" charset="0"/>
                <a:cs typeface="Times New Roman" panose="02020603050405020304" pitchFamily="18" charset="0"/>
              </a:rPr>
              <a:t>Types of Digital Data, Classification of Digital Data, Characteristics of Data, Evolution of Big Data, Definition of Big Data, Challenges with Big Data, What is Big Data?, Other Characteristics of Data Which are not Definitional Traits of Big Data, Why Big Data?, analyzing Data with Unix tools, Analyzing Data with Hadoop, Hadoop Streaming, Hadoop Echo System.</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02043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04800"/>
            <a:ext cx="10591800" cy="677863"/>
          </a:xfrm>
        </p:spPr>
        <p:txBody>
          <a:bodyPr>
            <a:normAutofit fontScale="90000"/>
          </a:bodyPr>
          <a:lstStyle/>
          <a:p>
            <a:pPr eaLnBrk="1" fontAlgn="auto" hangingPunct="1">
              <a:spcBef>
                <a:spcPts val="0"/>
              </a:spcBef>
              <a:spcAft>
                <a:spcPts val="0"/>
              </a:spcAft>
              <a:defRPr/>
            </a:pPr>
            <a:r>
              <a:rPr lang="en-IN" b="1" dirty="0">
                <a:solidFill>
                  <a:schemeClr val="accent6">
                    <a:lumMod val="50000"/>
                  </a:schemeClr>
                </a:solidFill>
              </a:rPr>
              <a:t>Evolution of Big Data by technology </a:t>
            </a:r>
          </a:p>
        </p:txBody>
      </p:sp>
      <p:pic>
        <p:nvPicPr>
          <p:cNvPr id="112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47800"/>
            <a:ext cx="11704638"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28600"/>
            <a:ext cx="10363200" cy="609600"/>
          </a:xfrm>
        </p:spPr>
        <p:txBody>
          <a:bodyPr>
            <a:normAutofit fontScale="90000"/>
          </a:bodyPr>
          <a:lstStyle/>
          <a:p>
            <a:pPr eaLnBrk="1" fontAlgn="auto" hangingPunct="1">
              <a:spcBef>
                <a:spcPts val="0"/>
              </a:spcBef>
              <a:spcAft>
                <a:spcPts val="0"/>
              </a:spcAft>
              <a:defRPr/>
            </a:pPr>
            <a:r>
              <a:rPr lang="en-IN" b="1" dirty="0">
                <a:solidFill>
                  <a:schemeClr val="accent6">
                    <a:lumMod val="50000"/>
                  </a:schemeClr>
                </a:solidFill>
              </a:rPr>
              <a:t>Evolution of Big Data  by Internet Of Things</a:t>
            </a:r>
          </a:p>
        </p:txBody>
      </p:sp>
      <p:pic>
        <p:nvPicPr>
          <p:cNvPr id="122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95400"/>
            <a:ext cx="1179036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28600"/>
            <a:ext cx="9982200" cy="677863"/>
          </a:xfrm>
        </p:spPr>
        <p:txBody>
          <a:bodyPr>
            <a:normAutofit fontScale="90000"/>
          </a:bodyPr>
          <a:lstStyle/>
          <a:p>
            <a:pPr eaLnBrk="1" fontAlgn="auto" hangingPunct="1">
              <a:spcBef>
                <a:spcPts val="0"/>
              </a:spcBef>
              <a:spcAft>
                <a:spcPts val="0"/>
              </a:spcAft>
              <a:defRPr/>
            </a:pPr>
            <a:r>
              <a:rPr lang="en-IN" b="1" dirty="0">
                <a:solidFill>
                  <a:schemeClr val="accent6">
                    <a:lumMod val="50000"/>
                  </a:schemeClr>
                </a:solidFill>
              </a:rPr>
              <a:t>Evolution of Big Data  by Social Media</a:t>
            </a:r>
          </a:p>
        </p:txBody>
      </p:sp>
      <p:pic>
        <p:nvPicPr>
          <p:cNvPr id="133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66800"/>
            <a:ext cx="11815763"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81000"/>
            <a:ext cx="10820400" cy="677863"/>
          </a:xfrm>
        </p:spPr>
        <p:txBody>
          <a:bodyPr>
            <a:normAutofit fontScale="90000"/>
          </a:bodyPr>
          <a:lstStyle/>
          <a:p>
            <a:pPr algn="ctr" eaLnBrk="1" fontAlgn="auto" hangingPunct="1">
              <a:spcBef>
                <a:spcPts val="0"/>
              </a:spcBef>
              <a:spcAft>
                <a:spcPts val="0"/>
              </a:spcAft>
              <a:defRPr/>
            </a:pPr>
            <a:r>
              <a:rPr lang="en-IN" b="1" dirty="0">
                <a:solidFill>
                  <a:schemeClr val="accent6">
                    <a:lumMod val="50000"/>
                  </a:schemeClr>
                </a:solidFill>
              </a:rPr>
              <a:t>Evolution of Big Data  by other factors</a:t>
            </a:r>
          </a:p>
        </p:txBody>
      </p:sp>
      <p:pic>
        <p:nvPicPr>
          <p:cNvPr id="143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713" y="1557338"/>
            <a:ext cx="11709400"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5C26A-4315-4361-11B4-82A0F8BB448B}"/>
              </a:ext>
            </a:extLst>
          </p:cNvPr>
          <p:cNvSpPr>
            <a:spLocks noGrp="1"/>
          </p:cNvSpPr>
          <p:nvPr>
            <p:ph type="title"/>
          </p:nvPr>
        </p:nvSpPr>
        <p:spPr>
          <a:xfrm>
            <a:off x="323295" y="171141"/>
            <a:ext cx="10515600" cy="1019792"/>
          </a:xfrm>
        </p:spPr>
        <p:txBody>
          <a:bodyPr/>
          <a:lstStyle/>
          <a:p>
            <a:r>
              <a:rPr lang="en-IN" dirty="0"/>
              <a:t>Definition of Big Data</a:t>
            </a:r>
          </a:p>
        </p:txBody>
      </p:sp>
      <p:sp>
        <p:nvSpPr>
          <p:cNvPr id="3" name="Content Placeholder 2">
            <a:extLst>
              <a:ext uri="{FF2B5EF4-FFF2-40B4-BE49-F238E27FC236}">
                <a16:creationId xmlns:a16="http://schemas.microsoft.com/office/drawing/2014/main" id="{BDAABA0A-5265-A351-EC5A-0D258CA41239}"/>
              </a:ext>
            </a:extLst>
          </p:cNvPr>
          <p:cNvSpPr>
            <a:spLocks noGrp="1"/>
          </p:cNvSpPr>
          <p:nvPr>
            <p:ph idx="1"/>
          </p:nvPr>
        </p:nvSpPr>
        <p:spPr>
          <a:xfrm>
            <a:off x="545236" y="1124289"/>
            <a:ext cx="10809303" cy="4351338"/>
          </a:xfrm>
        </p:spPr>
        <p:txBody>
          <a:bodyPr/>
          <a:lstStyle/>
          <a:p>
            <a:r>
              <a:rPr lang="en-IN" dirty="0"/>
              <a:t>Anything beyond the human and technical infrastructure needed to support storage, processing and analysis.</a:t>
            </a:r>
          </a:p>
          <a:p>
            <a:endParaRPr lang="en-IN" dirty="0"/>
          </a:p>
          <a:p>
            <a:r>
              <a:rPr lang="en-IN" dirty="0"/>
              <a:t>Todays Big may be tomorrow’s NORMAL.</a:t>
            </a:r>
          </a:p>
          <a:p>
            <a:endParaRPr lang="en-IN" dirty="0"/>
          </a:p>
          <a:p>
            <a:r>
              <a:rPr lang="en-IN" dirty="0"/>
              <a:t>Terabyte or petabyte or Zettabytes of data.</a:t>
            </a:r>
          </a:p>
          <a:p>
            <a:endParaRPr lang="en-IN" dirty="0"/>
          </a:p>
          <a:p>
            <a:r>
              <a:rPr lang="en-IN" dirty="0"/>
              <a:t>I think its about 3 Vs.</a:t>
            </a:r>
          </a:p>
          <a:p>
            <a:endParaRPr lang="en-IN" dirty="0"/>
          </a:p>
        </p:txBody>
      </p:sp>
    </p:spTree>
    <p:extLst>
      <p:ext uri="{BB962C8B-B14F-4D97-AF65-F5344CB8AC3E}">
        <p14:creationId xmlns:p14="http://schemas.microsoft.com/office/powerpoint/2010/main" val="40885657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7A09-5522-E6DD-19DF-A0FC328C0B36}"/>
              </a:ext>
            </a:extLst>
          </p:cNvPr>
          <p:cNvSpPr>
            <a:spLocks noGrp="1"/>
          </p:cNvSpPr>
          <p:nvPr>
            <p:ph type="title"/>
          </p:nvPr>
        </p:nvSpPr>
        <p:spPr/>
        <p:txBody>
          <a:bodyPr/>
          <a:lstStyle/>
          <a:p>
            <a:br>
              <a:rPr lang="en-IN" dirty="0"/>
            </a:br>
            <a:endParaRPr lang="en-IN" dirty="0"/>
          </a:p>
        </p:txBody>
      </p:sp>
      <p:pic>
        <p:nvPicPr>
          <p:cNvPr id="5" name="Content Placeholder 4">
            <a:extLst>
              <a:ext uri="{FF2B5EF4-FFF2-40B4-BE49-F238E27FC236}">
                <a16:creationId xmlns:a16="http://schemas.microsoft.com/office/drawing/2014/main" id="{FBCF6993-9E5B-714A-473F-9ADF227A676B}"/>
              </a:ext>
            </a:extLst>
          </p:cNvPr>
          <p:cNvPicPr>
            <a:picLocks noGrp="1" noChangeAspect="1"/>
          </p:cNvPicPr>
          <p:nvPr>
            <p:ph idx="1"/>
          </p:nvPr>
        </p:nvPicPr>
        <p:blipFill>
          <a:blip r:embed="rId2"/>
          <a:stretch>
            <a:fillRect/>
          </a:stretch>
        </p:blipFill>
        <p:spPr>
          <a:xfrm>
            <a:off x="2219417" y="692458"/>
            <a:ext cx="6835806" cy="5484505"/>
          </a:xfrm>
        </p:spPr>
      </p:pic>
    </p:spTree>
    <p:extLst>
      <p:ext uri="{BB962C8B-B14F-4D97-AF65-F5344CB8AC3E}">
        <p14:creationId xmlns:p14="http://schemas.microsoft.com/office/powerpoint/2010/main" val="16403243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B13AA-CD2A-1890-6C5A-6677A0F9A99A}"/>
              </a:ext>
            </a:extLst>
          </p:cNvPr>
          <p:cNvSpPr>
            <a:spLocks noGrp="1"/>
          </p:cNvSpPr>
          <p:nvPr>
            <p:ph type="title"/>
          </p:nvPr>
        </p:nvSpPr>
        <p:spPr/>
        <p:txBody>
          <a:bodyPr/>
          <a:lstStyle/>
          <a:p>
            <a:br>
              <a:rPr lang="en-IN" dirty="0"/>
            </a:br>
            <a:endParaRPr lang="en-IN" dirty="0"/>
          </a:p>
        </p:txBody>
      </p:sp>
      <p:sp>
        <p:nvSpPr>
          <p:cNvPr id="3" name="Content Placeholder 2">
            <a:extLst>
              <a:ext uri="{FF2B5EF4-FFF2-40B4-BE49-F238E27FC236}">
                <a16:creationId xmlns:a16="http://schemas.microsoft.com/office/drawing/2014/main" id="{D4F861B0-AB59-24B8-6BDF-1B944FDEB974}"/>
              </a:ext>
            </a:extLst>
          </p:cNvPr>
          <p:cNvSpPr>
            <a:spLocks noGrp="1"/>
          </p:cNvSpPr>
          <p:nvPr>
            <p:ph idx="1"/>
          </p:nvPr>
        </p:nvSpPr>
        <p:spPr>
          <a:xfrm>
            <a:off x="456460" y="493975"/>
            <a:ext cx="10515600" cy="4351338"/>
          </a:xfrm>
        </p:spPr>
        <p:txBody>
          <a:bodyPr>
            <a:normAutofit fontScale="85000" lnSpcReduction="10000"/>
          </a:bodyPr>
          <a:lstStyle/>
          <a:p>
            <a:pPr marL="0" indent="0" algn="just">
              <a:lnSpc>
                <a:spcPct val="150000"/>
              </a:lnSpc>
              <a:buNone/>
            </a:pPr>
            <a:r>
              <a:rPr lang="en-US" b="0" i="0" u="none" strike="noStrike" baseline="0" dirty="0">
                <a:latin typeface="Times New Roman" panose="02020603050405020304" pitchFamily="18" charset="0"/>
              </a:rPr>
              <a:t>According to Gartner, the definition of Big Data –</a:t>
            </a:r>
          </a:p>
          <a:p>
            <a:pPr marL="0" indent="0" algn="just">
              <a:lnSpc>
                <a:spcPct val="150000"/>
              </a:lnSpc>
              <a:buNone/>
            </a:pPr>
            <a:r>
              <a:rPr lang="en-US" b="0" i="1" u="none" strike="noStrike" baseline="0" dirty="0">
                <a:latin typeface="Times New Roman,Italic"/>
              </a:rPr>
              <a:t>“Big data” is high</a:t>
            </a:r>
            <a:r>
              <a:rPr lang="en-US" b="0" i="1" u="none" strike="noStrike" baseline="0" dirty="0">
                <a:latin typeface="Times New Roman" panose="02020603050405020304" pitchFamily="18" charset="0"/>
              </a:rPr>
              <a:t>-volume, velocity, and variety information assets that demand cost-effective, </a:t>
            </a:r>
            <a:r>
              <a:rPr lang="en-US" b="0" i="1" u="none" strike="noStrike" baseline="0" dirty="0">
                <a:latin typeface="Times New Roman,Italic"/>
              </a:rPr>
              <a:t>innovative forms of information processing for enhanced insight and decision making.”</a:t>
            </a:r>
          </a:p>
          <a:p>
            <a:pPr marL="0" indent="0" algn="just">
              <a:lnSpc>
                <a:spcPct val="150000"/>
              </a:lnSpc>
              <a:buNone/>
            </a:pPr>
            <a:endParaRPr lang="en-US" i="1" dirty="0">
              <a:latin typeface="Times New Roman,Italic"/>
            </a:endParaRPr>
          </a:p>
          <a:p>
            <a:pPr marL="0" indent="0" algn="just">
              <a:lnSpc>
                <a:spcPct val="150000"/>
              </a:lnSpc>
              <a:buNone/>
            </a:pPr>
            <a:r>
              <a:rPr lang="en-US" i="1" dirty="0">
                <a:latin typeface="Times New Roman,Italic"/>
              </a:rPr>
              <a:t>3 Vs  concepts was proposed  by </a:t>
            </a:r>
            <a:r>
              <a:rPr lang="en-US" b="0" i="0" u="none" strike="noStrike" baseline="0" dirty="0">
                <a:latin typeface="Times New Roman" panose="02020603050405020304" pitchFamily="18" charset="0"/>
              </a:rPr>
              <a:t>Gartner in 2001 Meta group research Publication, titled, 3D Data Management :Collecting Data Volume , verity and Velocity.</a:t>
            </a:r>
            <a:endParaRPr lang="en-IN" dirty="0"/>
          </a:p>
        </p:txBody>
      </p:sp>
    </p:spTree>
    <p:extLst>
      <p:ext uri="{BB962C8B-B14F-4D97-AF65-F5344CB8AC3E}">
        <p14:creationId xmlns:p14="http://schemas.microsoft.com/office/powerpoint/2010/main" val="6839542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77FCF-5B9F-D6E1-D38E-134727F13F49}"/>
              </a:ext>
            </a:extLst>
          </p:cNvPr>
          <p:cNvSpPr>
            <a:spLocks noGrp="1"/>
          </p:cNvSpPr>
          <p:nvPr>
            <p:ph type="title"/>
          </p:nvPr>
        </p:nvSpPr>
        <p:spPr/>
        <p:txBody>
          <a:bodyPr/>
          <a:lstStyle/>
          <a:p>
            <a:br>
              <a:rPr lang="en-IN" dirty="0"/>
            </a:br>
            <a:endParaRPr lang="en-IN" dirty="0"/>
          </a:p>
        </p:txBody>
      </p:sp>
      <p:pic>
        <p:nvPicPr>
          <p:cNvPr id="5" name="Content Placeholder 4">
            <a:extLst>
              <a:ext uri="{FF2B5EF4-FFF2-40B4-BE49-F238E27FC236}">
                <a16:creationId xmlns:a16="http://schemas.microsoft.com/office/drawing/2014/main" id="{917750C8-C1F4-B66A-067F-995B4BC4F8EF}"/>
              </a:ext>
            </a:extLst>
          </p:cNvPr>
          <p:cNvPicPr>
            <a:picLocks noGrp="1" noChangeAspect="1"/>
          </p:cNvPicPr>
          <p:nvPr>
            <p:ph idx="1"/>
          </p:nvPr>
        </p:nvPicPr>
        <p:blipFill>
          <a:blip r:embed="rId2"/>
          <a:stretch>
            <a:fillRect/>
          </a:stretch>
        </p:blipFill>
        <p:spPr>
          <a:xfrm>
            <a:off x="2814221" y="1287263"/>
            <a:ext cx="5095783" cy="4680944"/>
          </a:xfrm>
        </p:spPr>
      </p:pic>
    </p:spTree>
    <p:extLst>
      <p:ext uri="{BB962C8B-B14F-4D97-AF65-F5344CB8AC3E}">
        <p14:creationId xmlns:p14="http://schemas.microsoft.com/office/powerpoint/2010/main" val="14050347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1001" y="381000"/>
            <a:ext cx="11506200" cy="430887"/>
          </a:xfrm>
        </p:spPr>
        <p:txBody>
          <a:bodyPr>
            <a:normAutofit fontScale="92500" lnSpcReduction="10000"/>
          </a:bodyPr>
          <a:lstStyle/>
          <a:p>
            <a:pPr marL="0" indent="0" algn="l">
              <a:buNone/>
            </a:pPr>
            <a:r>
              <a:rPr lang="en-IN" b="1" dirty="0">
                <a:latin typeface="Times New Roman" panose="02020603050405020304" pitchFamily="18" charset="0"/>
                <a:cs typeface="Times New Roman" panose="02020603050405020304" pitchFamily="18" charset="0"/>
              </a:rPr>
              <a:t>Challenge #1: </a:t>
            </a:r>
            <a:r>
              <a:rPr lang="en-IN" dirty="0">
                <a:latin typeface="Times New Roman" panose="02020603050405020304" pitchFamily="18" charset="0"/>
                <a:cs typeface="Times New Roman" panose="02020603050405020304" pitchFamily="18" charset="0"/>
              </a:rPr>
              <a:t>Insufficient understanding and acceptance of big data </a:t>
            </a:r>
          </a:p>
        </p:txBody>
      </p:sp>
      <p:sp>
        <p:nvSpPr>
          <p:cNvPr id="4" name="Rectangle 3"/>
          <p:cNvSpPr/>
          <p:nvPr/>
        </p:nvSpPr>
        <p:spPr>
          <a:xfrm>
            <a:off x="379864" y="1066800"/>
            <a:ext cx="8713536" cy="523220"/>
          </a:xfrm>
          <a:prstGeom prst="rect">
            <a:avLst/>
          </a:prstGeom>
        </p:spPr>
        <p:txBody>
          <a:bodyPr wrap="square">
            <a:spAutoFit/>
          </a:bodyPr>
          <a:lstStyle/>
          <a:p>
            <a:r>
              <a:rPr lang="en-IN" sz="2800" b="1" dirty="0">
                <a:solidFill>
                  <a:srgbClr val="000000"/>
                </a:solidFill>
                <a:latin typeface="Times New Roman" panose="02020603050405020304" pitchFamily="18" charset="0"/>
              </a:rPr>
              <a:t>Challenge #2: </a:t>
            </a:r>
            <a:r>
              <a:rPr lang="en-IN" sz="2800" dirty="0">
                <a:solidFill>
                  <a:srgbClr val="000000"/>
                </a:solidFill>
                <a:latin typeface="Times New Roman" panose="02020603050405020304" pitchFamily="18" charset="0"/>
              </a:rPr>
              <a:t>Confusing variety of big data technologies </a:t>
            </a:r>
            <a:endParaRPr lang="en-IN" sz="2800" dirty="0"/>
          </a:p>
        </p:txBody>
      </p:sp>
      <p:sp>
        <p:nvSpPr>
          <p:cNvPr id="5" name="Rectangle 4"/>
          <p:cNvSpPr/>
          <p:nvPr/>
        </p:nvSpPr>
        <p:spPr>
          <a:xfrm>
            <a:off x="382139" y="1844933"/>
            <a:ext cx="5767926" cy="523220"/>
          </a:xfrm>
          <a:prstGeom prst="rect">
            <a:avLst/>
          </a:prstGeom>
        </p:spPr>
        <p:txBody>
          <a:bodyPr wrap="none">
            <a:spAutoFit/>
          </a:bodyPr>
          <a:lstStyle/>
          <a:p>
            <a:r>
              <a:rPr lang="en-IN" sz="2800" b="1" dirty="0">
                <a:solidFill>
                  <a:srgbClr val="000000"/>
                </a:solidFill>
                <a:latin typeface="Times New Roman" panose="02020603050405020304" pitchFamily="18" charset="0"/>
              </a:rPr>
              <a:t>Challenge #3: </a:t>
            </a:r>
            <a:r>
              <a:rPr lang="en-IN" sz="2800" dirty="0">
                <a:solidFill>
                  <a:srgbClr val="000000"/>
                </a:solidFill>
                <a:latin typeface="Times New Roman" panose="02020603050405020304" pitchFamily="18" charset="0"/>
              </a:rPr>
              <a:t>Paying loads of money </a:t>
            </a:r>
            <a:endParaRPr lang="en-IN" sz="2800" dirty="0"/>
          </a:p>
        </p:txBody>
      </p:sp>
      <p:sp>
        <p:nvSpPr>
          <p:cNvPr id="6" name="Rectangle 5"/>
          <p:cNvSpPr/>
          <p:nvPr/>
        </p:nvSpPr>
        <p:spPr>
          <a:xfrm>
            <a:off x="410571" y="2623066"/>
            <a:ext cx="7826181" cy="523220"/>
          </a:xfrm>
          <a:prstGeom prst="rect">
            <a:avLst/>
          </a:prstGeom>
        </p:spPr>
        <p:txBody>
          <a:bodyPr wrap="none">
            <a:spAutoFit/>
          </a:bodyPr>
          <a:lstStyle/>
          <a:p>
            <a:r>
              <a:rPr lang="en-IN" sz="2800" b="1" dirty="0">
                <a:solidFill>
                  <a:srgbClr val="000000"/>
                </a:solidFill>
                <a:latin typeface="Times New Roman" panose="02020603050405020304" pitchFamily="18" charset="0"/>
              </a:rPr>
              <a:t>Challenge #4: </a:t>
            </a:r>
            <a:r>
              <a:rPr lang="en-IN" sz="2800" dirty="0">
                <a:solidFill>
                  <a:srgbClr val="000000"/>
                </a:solidFill>
                <a:latin typeface="Times New Roman" panose="02020603050405020304" pitchFamily="18" charset="0"/>
              </a:rPr>
              <a:t>Complexity of managing data quality </a:t>
            </a:r>
            <a:endParaRPr lang="en-IN" sz="2800" dirty="0"/>
          </a:p>
        </p:txBody>
      </p:sp>
      <p:sp>
        <p:nvSpPr>
          <p:cNvPr id="7" name="Rectangle 6"/>
          <p:cNvSpPr/>
          <p:nvPr/>
        </p:nvSpPr>
        <p:spPr>
          <a:xfrm>
            <a:off x="379864" y="3327830"/>
            <a:ext cx="7329251" cy="523220"/>
          </a:xfrm>
          <a:prstGeom prst="rect">
            <a:avLst/>
          </a:prstGeom>
        </p:spPr>
        <p:txBody>
          <a:bodyPr wrap="none">
            <a:spAutoFit/>
          </a:bodyPr>
          <a:lstStyle/>
          <a:p>
            <a:r>
              <a:rPr lang="en-IN" sz="2800" b="1" dirty="0">
                <a:solidFill>
                  <a:srgbClr val="000000"/>
                </a:solidFill>
                <a:latin typeface="Times New Roman" panose="02020603050405020304" pitchFamily="18" charset="0"/>
              </a:rPr>
              <a:t>Challenge #5: </a:t>
            </a:r>
            <a:r>
              <a:rPr lang="en-IN" sz="2800" dirty="0">
                <a:solidFill>
                  <a:srgbClr val="000000"/>
                </a:solidFill>
                <a:latin typeface="Times New Roman" panose="02020603050405020304" pitchFamily="18" charset="0"/>
              </a:rPr>
              <a:t>Dangerous big data security holes </a:t>
            </a:r>
            <a:endParaRPr lang="en-IN" sz="2800" dirty="0"/>
          </a:p>
        </p:txBody>
      </p:sp>
      <p:sp>
        <p:nvSpPr>
          <p:cNvPr id="8" name="Rectangle 7"/>
          <p:cNvSpPr/>
          <p:nvPr/>
        </p:nvSpPr>
        <p:spPr>
          <a:xfrm>
            <a:off x="394649" y="3917722"/>
            <a:ext cx="11324229" cy="523220"/>
          </a:xfrm>
          <a:prstGeom prst="rect">
            <a:avLst/>
          </a:prstGeom>
        </p:spPr>
        <p:txBody>
          <a:bodyPr wrap="square">
            <a:spAutoFit/>
          </a:bodyPr>
          <a:lstStyle/>
          <a:p>
            <a:r>
              <a:rPr lang="en-IN" sz="2800" b="1" dirty="0">
                <a:solidFill>
                  <a:srgbClr val="000000"/>
                </a:solidFill>
                <a:latin typeface="Times New Roman" panose="02020603050405020304" pitchFamily="18" charset="0"/>
              </a:rPr>
              <a:t>Challenge #6: </a:t>
            </a:r>
            <a:r>
              <a:rPr lang="en-IN" sz="2800" dirty="0">
                <a:solidFill>
                  <a:srgbClr val="000000"/>
                </a:solidFill>
                <a:latin typeface="Times New Roman" panose="02020603050405020304" pitchFamily="18" charset="0"/>
              </a:rPr>
              <a:t>Tricky process of converting big data into valuable insights </a:t>
            </a:r>
            <a:endParaRPr lang="en-IN" sz="2800" dirty="0"/>
          </a:p>
        </p:txBody>
      </p:sp>
      <p:sp>
        <p:nvSpPr>
          <p:cNvPr id="9" name="Rectangle 8"/>
          <p:cNvSpPr/>
          <p:nvPr/>
        </p:nvSpPr>
        <p:spPr>
          <a:xfrm>
            <a:off x="381000" y="4623948"/>
            <a:ext cx="5675143" cy="523220"/>
          </a:xfrm>
          <a:prstGeom prst="rect">
            <a:avLst/>
          </a:prstGeom>
        </p:spPr>
        <p:txBody>
          <a:bodyPr wrap="none">
            <a:spAutoFit/>
          </a:bodyPr>
          <a:lstStyle/>
          <a:p>
            <a:r>
              <a:rPr lang="en-IN" sz="2800" b="1" dirty="0">
                <a:solidFill>
                  <a:srgbClr val="000000"/>
                </a:solidFill>
                <a:latin typeface="Times New Roman" panose="02020603050405020304" pitchFamily="18" charset="0"/>
              </a:rPr>
              <a:t>Challenge #7: </a:t>
            </a:r>
            <a:r>
              <a:rPr lang="en-IN" sz="2800" dirty="0">
                <a:solidFill>
                  <a:srgbClr val="000000"/>
                </a:solidFill>
                <a:latin typeface="Times New Roman" panose="02020603050405020304" pitchFamily="18" charset="0"/>
              </a:rPr>
              <a:t>Troubles of up scaling </a:t>
            </a:r>
            <a:endParaRPr lang="en-IN" sz="28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26C42-F8B1-9B01-6E5C-BC4DE9FE736B}"/>
              </a:ext>
            </a:extLst>
          </p:cNvPr>
          <p:cNvSpPr>
            <a:spLocks noGrp="1"/>
          </p:cNvSpPr>
          <p:nvPr>
            <p:ph type="title"/>
          </p:nvPr>
        </p:nvSpPr>
        <p:spPr/>
        <p:txBody>
          <a:bodyPr/>
          <a:lstStyle/>
          <a:p>
            <a:br>
              <a:rPr lang="en-US" dirty="0"/>
            </a:br>
            <a:endParaRPr lang="en-IN" dirty="0"/>
          </a:p>
        </p:txBody>
      </p:sp>
      <p:sp>
        <p:nvSpPr>
          <p:cNvPr id="3" name="Content Placeholder 2">
            <a:extLst>
              <a:ext uri="{FF2B5EF4-FFF2-40B4-BE49-F238E27FC236}">
                <a16:creationId xmlns:a16="http://schemas.microsoft.com/office/drawing/2014/main" id="{4CC8F27B-C9AE-DBD9-51CE-4D3FE82343FA}"/>
              </a:ext>
            </a:extLst>
          </p:cNvPr>
          <p:cNvSpPr>
            <a:spLocks noGrp="1"/>
          </p:cNvSpPr>
          <p:nvPr>
            <p:ph idx="1"/>
          </p:nvPr>
        </p:nvSpPr>
        <p:spPr/>
        <p:txBody>
          <a:bodyPr/>
          <a:lstStyle/>
          <a:p>
            <a:endParaRPr lang="en-US" dirty="0"/>
          </a:p>
          <a:p>
            <a:endParaRPr lang="en-IN" dirty="0"/>
          </a:p>
        </p:txBody>
      </p:sp>
      <p:pic>
        <p:nvPicPr>
          <p:cNvPr id="5" name="Picture 4">
            <a:extLst>
              <a:ext uri="{FF2B5EF4-FFF2-40B4-BE49-F238E27FC236}">
                <a16:creationId xmlns:a16="http://schemas.microsoft.com/office/drawing/2014/main" id="{0895AE2E-E3A3-9076-0132-AE9897330E10}"/>
              </a:ext>
            </a:extLst>
          </p:cNvPr>
          <p:cNvPicPr>
            <a:picLocks noChangeAspect="1"/>
          </p:cNvPicPr>
          <p:nvPr/>
        </p:nvPicPr>
        <p:blipFill>
          <a:blip r:embed="rId2"/>
          <a:stretch>
            <a:fillRect/>
          </a:stretch>
        </p:blipFill>
        <p:spPr>
          <a:xfrm>
            <a:off x="2814222" y="352639"/>
            <a:ext cx="6477416" cy="6071974"/>
          </a:xfrm>
          <a:prstGeom prst="rect">
            <a:avLst/>
          </a:prstGeom>
        </p:spPr>
      </p:pic>
    </p:spTree>
    <p:extLst>
      <p:ext uri="{BB962C8B-B14F-4D97-AF65-F5344CB8AC3E}">
        <p14:creationId xmlns:p14="http://schemas.microsoft.com/office/powerpoint/2010/main" val="1986974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8C27-FD91-2281-15C6-AC4CD29985E5}"/>
              </a:ext>
            </a:extLst>
          </p:cNvPr>
          <p:cNvSpPr>
            <a:spLocks noGrp="1"/>
          </p:cNvSpPr>
          <p:nvPr>
            <p:ph type="title"/>
          </p:nvPr>
        </p:nvSpPr>
        <p:spPr/>
        <p:txBody>
          <a:bodyPr/>
          <a:lstStyle/>
          <a:p>
            <a:br>
              <a:rPr lang="en-IN" dirty="0"/>
            </a:br>
            <a:endParaRPr lang="en-IN" dirty="0"/>
          </a:p>
        </p:txBody>
      </p:sp>
      <p:sp>
        <p:nvSpPr>
          <p:cNvPr id="3" name="Content Placeholder 2">
            <a:extLst>
              <a:ext uri="{FF2B5EF4-FFF2-40B4-BE49-F238E27FC236}">
                <a16:creationId xmlns:a16="http://schemas.microsoft.com/office/drawing/2014/main" id="{31923936-D14C-2D2C-5A36-7684F5512CC7}"/>
              </a:ext>
            </a:extLst>
          </p:cNvPr>
          <p:cNvSpPr>
            <a:spLocks noGrp="1"/>
          </p:cNvSpPr>
          <p:nvPr>
            <p:ph idx="1"/>
          </p:nvPr>
        </p:nvSpPr>
        <p:spPr/>
        <p:txBody>
          <a:bodyPr>
            <a:normAutofit fontScale="92500"/>
          </a:bodyPr>
          <a:lstStyle/>
          <a:p>
            <a:pPr marL="0" indent="0" algn="just">
              <a:lnSpc>
                <a:spcPct val="150000"/>
              </a:lnSpc>
              <a:buNone/>
            </a:pPr>
            <a:r>
              <a:rPr lang="en-US" sz="3600" b="0" i="0" u="none" strike="noStrike" baseline="0" dirty="0">
                <a:solidFill>
                  <a:srgbClr val="393939"/>
                </a:solidFill>
                <a:latin typeface="Times New Roman" panose="02020603050405020304" pitchFamily="18" charset="0"/>
                <a:cs typeface="Times New Roman" panose="02020603050405020304" pitchFamily="18" charset="0"/>
              </a:rPr>
              <a:t>UNIT II: Hadoop Distributed File System The Design of HDFS, HDFS Concepts, Command Line Interface, Hadoop file system interfaces, Data flow, Data Ingestion with Sqoop and Hadoop archives, Hadoop I/O: Compression, Serialization, Avro and File-Based Data structures.</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35178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65730-B585-489E-AE69-01ED303C498B}"/>
              </a:ext>
            </a:extLst>
          </p:cNvPr>
          <p:cNvSpPr>
            <a:spLocks noGrp="1"/>
          </p:cNvSpPr>
          <p:nvPr>
            <p:ph type="title"/>
          </p:nvPr>
        </p:nvSpPr>
        <p:spPr>
          <a:xfrm>
            <a:off x="74721" y="98795"/>
            <a:ext cx="10515600" cy="1325563"/>
          </a:xfrm>
        </p:spPr>
        <p:txBody>
          <a:bodyPr/>
          <a:lstStyle/>
          <a:p>
            <a:r>
              <a:rPr lang="en-US" dirty="0"/>
              <a:t>What is Big Data</a:t>
            </a:r>
            <a:endParaRPr lang="en-IN" dirty="0"/>
          </a:p>
        </p:txBody>
      </p:sp>
      <p:sp>
        <p:nvSpPr>
          <p:cNvPr id="3" name="Content Placeholder 2">
            <a:extLst>
              <a:ext uri="{FF2B5EF4-FFF2-40B4-BE49-F238E27FC236}">
                <a16:creationId xmlns:a16="http://schemas.microsoft.com/office/drawing/2014/main" id="{8D120787-490B-5BE0-866D-0F60F5885580}"/>
              </a:ext>
            </a:extLst>
          </p:cNvPr>
          <p:cNvSpPr>
            <a:spLocks noGrp="1"/>
          </p:cNvSpPr>
          <p:nvPr>
            <p:ph idx="1"/>
          </p:nvPr>
        </p:nvSpPr>
        <p:spPr>
          <a:xfrm>
            <a:off x="252274" y="1186432"/>
            <a:ext cx="10515600" cy="4351338"/>
          </a:xfrm>
        </p:spPr>
        <p:txBody>
          <a:bodyPr/>
          <a:lstStyle/>
          <a:p>
            <a:r>
              <a:rPr lang="en-US" dirty="0"/>
              <a:t>Big Data is Data that is big in Volume , Velocity and Varity.</a:t>
            </a:r>
          </a:p>
        </p:txBody>
      </p:sp>
      <p:pic>
        <p:nvPicPr>
          <p:cNvPr id="5" name="Picture 4">
            <a:extLst>
              <a:ext uri="{FF2B5EF4-FFF2-40B4-BE49-F238E27FC236}">
                <a16:creationId xmlns:a16="http://schemas.microsoft.com/office/drawing/2014/main" id="{9ECC88D9-ADA7-B190-376B-88A067F82921}"/>
              </a:ext>
            </a:extLst>
          </p:cNvPr>
          <p:cNvPicPr>
            <a:picLocks noChangeAspect="1"/>
          </p:cNvPicPr>
          <p:nvPr/>
        </p:nvPicPr>
        <p:blipFill>
          <a:blip r:embed="rId2"/>
          <a:stretch>
            <a:fillRect/>
          </a:stretch>
        </p:blipFill>
        <p:spPr>
          <a:xfrm>
            <a:off x="3089429" y="1720032"/>
            <a:ext cx="5533238" cy="4905375"/>
          </a:xfrm>
          <a:prstGeom prst="rect">
            <a:avLst/>
          </a:prstGeom>
        </p:spPr>
      </p:pic>
    </p:spTree>
    <p:extLst>
      <p:ext uri="{BB962C8B-B14F-4D97-AF65-F5344CB8AC3E}">
        <p14:creationId xmlns:p14="http://schemas.microsoft.com/office/powerpoint/2010/main" val="21085780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8463C-F8A9-1D7E-3B23-437A0E6FC770}"/>
              </a:ext>
            </a:extLst>
          </p:cNvPr>
          <p:cNvSpPr>
            <a:spLocks noGrp="1"/>
          </p:cNvSpPr>
          <p:nvPr>
            <p:ph type="title"/>
          </p:nvPr>
        </p:nvSpPr>
        <p:spPr/>
        <p:txBody>
          <a:bodyPr/>
          <a:lstStyle/>
          <a:p>
            <a:br>
              <a:rPr lang="en-US" dirty="0"/>
            </a:br>
            <a:endParaRPr lang="en-IN" dirty="0"/>
          </a:p>
        </p:txBody>
      </p:sp>
      <p:sp>
        <p:nvSpPr>
          <p:cNvPr id="3" name="Content Placeholder 2">
            <a:extLst>
              <a:ext uri="{FF2B5EF4-FFF2-40B4-BE49-F238E27FC236}">
                <a16:creationId xmlns:a16="http://schemas.microsoft.com/office/drawing/2014/main" id="{8D53CB81-C01E-627F-311A-49C3164CBFBB}"/>
              </a:ext>
            </a:extLst>
          </p:cNvPr>
          <p:cNvSpPr>
            <a:spLocks noGrp="1"/>
          </p:cNvSpPr>
          <p:nvPr>
            <p:ph idx="1"/>
          </p:nvPr>
        </p:nvSpPr>
        <p:spPr/>
        <p:txBody>
          <a:bodyPr/>
          <a:lstStyle/>
          <a:p>
            <a:endParaRPr lang="en-US" dirty="0"/>
          </a:p>
          <a:p>
            <a:endParaRPr lang="en-IN" dirty="0"/>
          </a:p>
        </p:txBody>
      </p:sp>
      <p:pic>
        <p:nvPicPr>
          <p:cNvPr id="5" name="Picture 4">
            <a:extLst>
              <a:ext uri="{FF2B5EF4-FFF2-40B4-BE49-F238E27FC236}">
                <a16:creationId xmlns:a16="http://schemas.microsoft.com/office/drawing/2014/main" id="{4D36488E-71CF-266E-84EE-ECB47EFE5CD1}"/>
              </a:ext>
            </a:extLst>
          </p:cNvPr>
          <p:cNvPicPr>
            <a:picLocks noChangeAspect="1"/>
          </p:cNvPicPr>
          <p:nvPr/>
        </p:nvPicPr>
        <p:blipFill>
          <a:blip r:embed="rId2"/>
          <a:stretch>
            <a:fillRect/>
          </a:stretch>
        </p:blipFill>
        <p:spPr>
          <a:xfrm>
            <a:off x="838201" y="949911"/>
            <a:ext cx="4541668" cy="5042515"/>
          </a:xfrm>
          <a:prstGeom prst="rect">
            <a:avLst/>
          </a:prstGeom>
        </p:spPr>
      </p:pic>
      <p:pic>
        <p:nvPicPr>
          <p:cNvPr id="7" name="Picture 6">
            <a:extLst>
              <a:ext uri="{FF2B5EF4-FFF2-40B4-BE49-F238E27FC236}">
                <a16:creationId xmlns:a16="http://schemas.microsoft.com/office/drawing/2014/main" id="{E381CAFB-138F-FD78-097A-667DC5057C98}"/>
              </a:ext>
            </a:extLst>
          </p:cNvPr>
          <p:cNvPicPr>
            <a:picLocks noChangeAspect="1"/>
          </p:cNvPicPr>
          <p:nvPr/>
        </p:nvPicPr>
        <p:blipFill>
          <a:blip r:embed="rId3"/>
          <a:stretch>
            <a:fillRect/>
          </a:stretch>
        </p:blipFill>
        <p:spPr>
          <a:xfrm>
            <a:off x="5995062" y="2308195"/>
            <a:ext cx="5191125" cy="3455956"/>
          </a:xfrm>
          <a:prstGeom prst="rect">
            <a:avLst/>
          </a:prstGeom>
        </p:spPr>
      </p:pic>
      <p:sp>
        <p:nvSpPr>
          <p:cNvPr id="9" name="TextBox 8">
            <a:extLst>
              <a:ext uri="{FF2B5EF4-FFF2-40B4-BE49-F238E27FC236}">
                <a16:creationId xmlns:a16="http://schemas.microsoft.com/office/drawing/2014/main" id="{AD7FBB00-D4B9-E442-17F6-F765F230B817}"/>
              </a:ext>
            </a:extLst>
          </p:cNvPr>
          <p:cNvSpPr txBox="1"/>
          <p:nvPr/>
        </p:nvSpPr>
        <p:spPr>
          <a:xfrm>
            <a:off x="588145" y="396042"/>
            <a:ext cx="6094520" cy="369332"/>
          </a:xfrm>
          <a:prstGeom prst="rect">
            <a:avLst/>
          </a:prstGeom>
          <a:noFill/>
        </p:spPr>
        <p:txBody>
          <a:bodyPr wrap="square">
            <a:spAutoFit/>
          </a:bodyPr>
          <a:lstStyle/>
          <a:p>
            <a:pPr marL="0" indent="0">
              <a:buNone/>
            </a:pPr>
            <a:r>
              <a:rPr lang="en-US" b="1" u="sng" dirty="0"/>
              <a:t>Volume</a:t>
            </a:r>
            <a:endParaRPr lang="en-IN" b="1" u="sng" dirty="0"/>
          </a:p>
        </p:txBody>
      </p:sp>
    </p:spTree>
    <p:extLst>
      <p:ext uri="{BB962C8B-B14F-4D97-AF65-F5344CB8AC3E}">
        <p14:creationId xmlns:p14="http://schemas.microsoft.com/office/powerpoint/2010/main" val="9146200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214CA-CE8F-7126-BBAC-2B0607B2FFEE}"/>
              </a:ext>
            </a:extLst>
          </p:cNvPr>
          <p:cNvSpPr>
            <a:spLocks noGrp="1"/>
          </p:cNvSpPr>
          <p:nvPr>
            <p:ph type="title"/>
          </p:nvPr>
        </p:nvSpPr>
        <p:spPr/>
        <p:txBody>
          <a:bodyPr/>
          <a:lstStyle/>
          <a:p>
            <a:br>
              <a:rPr lang="en-US" dirty="0"/>
            </a:br>
            <a:endParaRPr lang="en-IN" dirty="0"/>
          </a:p>
        </p:txBody>
      </p:sp>
      <p:sp>
        <p:nvSpPr>
          <p:cNvPr id="3" name="Content Placeholder 2">
            <a:extLst>
              <a:ext uri="{FF2B5EF4-FFF2-40B4-BE49-F238E27FC236}">
                <a16:creationId xmlns:a16="http://schemas.microsoft.com/office/drawing/2014/main" id="{BD8E4DF9-C067-EF5F-AD8B-56A615DE0410}"/>
              </a:ext>
            </a:extLst>
          </p:cNvPr>
          <p:cNvSpPr>
            <a:spLocks noGrp="1"/>
          </p:cNvSpPr>
          <p:nvPr>
            <p:ph idx="1"/>
          </p:nvPr>
        </p:nvSpPr>
        <p:spPr/>
        <p:txBody>
          <a:bodyPr/>
          <a:lstStyle/>
          <a:p>
            <a:endParaRPr lang="en-US" dirty="0"/>
          </a:p>
          <a:p>
            <a:endParaRPr lang="en-IN" dirty="0"/>
          </a:p>
        </p:txBody>
      </p:sp>
      <p:pic>
        <p:nvPicPr>
          <p:cNvPr id="5" name="Picture 4">
            <a:extLst>
              <a:ext uri="{FF2B5EF4-FFF2-40B4-BE49-F238E27FC236}">
                <a16:creationId xmlns:a16="http://schemas.microsoft.com/office/drawing/2014/main" id="{938E9274-E109-8E67-92B4-3685731CCDD3}"/>
              </a:ext>
            </a:extLst>
          </p:cNvPr>
          <p:cNvPicPr>
            <a:picLocks noChangeAspect="1"/>
          </p:cNvPicPr>
          <p:nvPr/>
        </p:nvPicPr>
        <p:blipFill>
          <a:blip r:embed="rId2"/>
          <a:stretch>
            <a:fillRect/>
          </a:stretch>
        </p:blipFill>
        <p:spPr>
          <a:xfrm>
            <a:off x="2637916" y="1690688"/>
            <a:ext cx="6276975" cy="3457344"/>
          </a:xfrm>
          <a:prstGeom prst="rect">
            <a:avLst/>
          </a:prstGeom>
        </p:spPr>
      </p:pic>
      <p:sp>
        <p:nvSpPr>
          <p:cNvPr id="7" name="TextBox 6">
            <a:extLst>
              <a:ext uri="{FF2B5EF4-FFF2-40B4-BE49-F238E27FC236}">
                <a16:creationId xmlns:a16="http://schemas.microsoft.com/office/drawing/2014/main" id="{0C46B935-B06B-2100-B987-4432714DDA6A}"/>
              </a:ext>
            </a:extLst>
          </p:cNvPr>
          <p:cNvSpPr txBox="1"/>
          <p:nvPr/>
        </p:nvSpPr>
        <p:spPr>
          <a:xfrm>
            <a:off x="499368" y="947236"/>
            <a:ext cx="6094520" cy="369332"/>
          </a:xfrm>
          <a:prstGeom prst="rect">
            <a:avLst/>
          </a:prstGeom>
          <a:noFill/>
        </p:spPr>
        <p:txBody>
          <a:bodyPr wrap="square">
            <a:spAutoFit/>
          </a:bodyPr>
          <a:lstStyle/>
          <a:p>
            <a:r>
              <a:rPr lang="en-IN" b="1" dirty="0"/>
              <a:t>Where does this data Generated ? </a:t>
            </a:r>
          </a:p>
        </p:txBody>
      </p:sp>
    </p:spTree>
    <p:extLst>
      <p:ext uri="{BB962C8B-B14F-4D97-AF65-F5344CB8AC3E}">
        <p14:creationId xmlns:p14="http://schemas.microsoft.com/office/powerpoint/2010/main" val="6401791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C0E82-A13D-D0AE-CD33-62A739241364}"/>
              </a:ext>
            </a:extLst>
          </p:cNvPr>
          <p:cNvSpPr>
            <a:spLocks noGrp="1"/>
          </p:cNvSpPr>
          <p:nvPr>
            <p:ph type="title"/>
          </p:nvPr>
        </p:nvSpPr>
        <p:spPr/>
        <p:txBody>
          <a:bodyPr/>
          <a:lstStyle/>
          <a:p>
            <a:br>
              <a:rPr lang="en-US" dirty="0"/>
            </a:br>
            <a:endParaRPr lang="en-IN" dirty="0"/>
          </a:p>
        </p:txBody>
      </p:sp>
      <p:sp>
        <p:nvSpPr>
          <p:cNvPr id="3" name="Content Placeholder 2">
            <a:extLst>
              <a:ext uri="{FF2B5EF4-FFF2-40B4-BE49-F238E27FC236}">
                <a16:creationId xmlns:a16="http://schemas.microsoft.com/office/drawing/2014/main" id="{98A02C41-0396-BC79-4CEE-BEBE575B3714}"/>
              </a:ext>
            </a:extLst>
          </p:cNvPr>
          <p:cNvSpPr>
            <a:spLocks noGrp="1"/>
          </p:cNvSpPr>
          <p:nvPr>
            <p:ph idx="1"/>
          </p:nvPr>
        </p:nvSpPr>
        <p:spPr/>
        <p:txBody>
          <a:bodyPr/>
          <a:lstStyle/>
          <a:p>
            <a:endParaRPr lang="en-US" dirty="0"/>
          </a:p>
          <a:p>
            <a:endParaRPr lang="en-IN" dirty="0"/>
          </a:p>
        </p:txBody>
      </p:sp>
      <p:pic>
        <p:nvPicPr>
          <p:cNvPr id="5" name="Picture 4">
            <a:extLst>
              <a:ext uri="{FF2B5EF4-FFF2-40B4-BE49-F238E27FC236}">
                <a16:creationId xmlns:a16="http://schemas.microsoft.com/office/drawing/2014/main" id="{C542FD18-009D-E261-2AB8-8AAA7A6BEAE9}"/>
              </a:ext>
            </a:extLst>
          </p:cNvPr>
          <p:cNvPicPr>
            <a:picLocks noChangeAspect="1"/>
          </p:cNvPicPr>
          <p:nvPr/>
        </p:nvPicPr>
        <p:blipFill>
          <a:blip r:embed="rId2"/>
          <a:stretch>
            <a:fillRect/>
          </a:stretch>
        </p:blipFill>
        <p:spPr>
          <a:xfrm>
            <a:off x="1452608" y="1194918"/>
            <a:ext cx="8591734" cy="1552575"/>
          </a:xfrm>
          <a:prstGeom prst="rect">
            <a:avLst/>
          </a:prstGeom>
        </p:spPr>
      </p:pic>
      <p:pic>
        <p:nvPicPr>
          <p:cNvPr id="7" name="Picture 6">
            <a:extLst>
              <a:ext uri="{FF2B5EF4-FFF2-40B4-BE49-F238E27FC236}">
                <a16:creationId xmlns:a16="http://schemas.microsoft.com/office/drawing/2014/main" id="{710548B7-68B2-AF45-F982-B3949578EAC7}"/>
              </a:ext>
            </a:extLst>
          </p:cNvPr>
          <p:cNvPicPr>
            <a:picLocks noChangeAspect="1"/>
          </p:cNvPicPr>
          <p:nvPr/>
        </p:nvPicPr>
        <p:blipFill>
          <a:blip r:embed="rId3"/>
          <a:stretch>
            <a:fillRect/>
          </a:stretch>
        </p:blipFill>
        <p:spPr>
          <a:xfrm>
            <a:off x="1452608" y="2814962"/>
            <a:ext cx="8591735" cy="3266242"/>
          </a:xfrm>
          <a:prstGeom prst="rect">
            <a:avLst/>
          </a:prstGeom>
        </p:spPr>
      </p:pic>
    </p:spTree>
    <p:extLst>
      <p:ext uri="{BB962C8B-B14F-4D97-AF65-F5344CB8AC3E}">
        <p14:creationId xmlns:p14="http://schemas.microsoft.com/office/powerpoint/2010/main" val="42232440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B63AF-B77B-696B-024E-5C6AD6E7340B}"/>
              </a:ext>
            </a:extLst>
          </p:cNvPr>
          <p:cNvSpPr>
            <a:spLocks noGrp="1"/>
          </p:cNvSpPr>
          <p:nvPr>
            <p:ph type="title"/>
          </p:nvPr>
        </p:nvSpPr>
        <p:spPr/>
        <p:txBody>
          <a:bodyPr/>
          <a:lstStyle/>
          <a:p>
            <a:r>
              <a:rPr lang="en-IN" dirty="0"/>
              <a:t>Velocity</a:t>
            </a:r>
          </a:p>
        </p:txBody>
      </p:sp>
      <p:pic>
        <p:nvPicPr>
          <p:cNvPr id="5" name="Content Placeholder 4">
            <a:extLst>
              <a:ext uri="{FF2B5EF4-FFF2-40B4-BE49-F238E27FC236}">
                <a16:creationId xmlns:a16="http://schemas.microsoft.com/office/drawing/2014/main" id="{83FB3B75-6727-0A31-1DCD-6A7B02A5312B}"/>
              </a:ext>
            </a:extLst>
          </p:cNvPr>
          <p:cNvPicPr>
            <a:picLocks noGrp="1" noChangeAspect="1"/>
          </p:cNvPicPr>
          <p:nvPr>
            <p:ph idx="1"/>
          </p:nvPr>
        </p:nvPicPr>
        <p:blipFill>
          <a:blip r:embed="rId2"/>
          <a:stretch>
            <a:fillRect/>
          </a:stretch>
        </p:blipFill>
        <p:spPr>
          <a:xfrm>
            <a:off x="838200" y="2299317"/>
            <a:ext cx="9833827" cy="1261654"/>
          </a:xfrm>
        </p:spPr>
      </p:pic>
    </p:spTree>
    <p:extLst>
      <p:ext uri="{BB962C8B-B14F-4D97-AF65-F5344CB8AC3E}">
        <p14:creationId xmlns:p14="http://schemas.microsoft.com/office/powerpoint/2010/main" val="11206998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BE991-49CE-B3EF-2407-C6D12AB4DA82}"/>
              </a:ext>
            </a:extLst>
          </p:cNvPr>
          <p:cNvSpPr>
            <a:spLocks noGrp="1"/>
          </p:cNvSpPr>
          <p:nvPr>
            <p:ph type="title"/>
          </p:nvPr>
        </p:nvSpPr>
        <p:spPr/>
        <p:txBody>
          <a:bodyPr/>
          <a:lstStyle/>
          <a:p>
            <a:r>
              <a:rPr lang="en-IN" b="1" dirty="0"/>
              <a:t>Variety</a:t>
            </a:r>
          </a:p>
        </p:txBody>
      </p:sp>
      <p:sp>
        <p:nvSpPr>
          <p:cNvPr id="4" name="object 4">
            <a:extLst>
              <a:ext uri="{FF2B5EF4-FFF2-40B4-BE49-F238E27FC236}">
                <a16:creationId xmlns:a16="http://schemas.microsoft.com/office/drawing/2014/main" id="{BF628C40-32CF-D739-D43F-6485C88886D1}"/>
              </a:ext>
            </a:extLst>
          </p:cNvPr>
          <p:cNvSpPr>
            <a:spLocks noGrp="1"/>
          </p:cNvSpPr>
          <p:nvPr>
            <p:ph idx="1"/>
          </p:nvPr>
        </p:nvSpPr>
        <p:spPr>
          <a:xfrm>
            <a:off x="838200" y="2530136"/>
            <a:ext cx="10515600" cy="2909980"/>
          </a:xfrm>
          <a:prstGeom prst="rect">
            <a:avLst/>
          </a:prstGeom>
          <a:blipFill>
            <a:blip r:embed="rId2" cstate="print"/>
            <a:stretch>
              <a:fillRect t="-23490"/>
            </a:stretch>
          </a:blipFill>
        </p:spPr>
        <p:txBody>
          <a:bodyPr wrap="square" lIns="0" tIns="0" rIns="0" bIns="0" rtlCol="0"/>
          <a:lstStyle/>
          <a:p>
            <a:endParaRPr lang="en-IN" dirty="0"/>
          </a:p>
          <a:p>
            <a:endParaRPr lang="en-IN" dirty="0"/>
          </a:p>
        </p:txBody>
      </p:sp>
    </p:spTree>
    <p:extLst>
      <p:ext uri="{BB962C8B-B14F-4D97-AF65-F5344CB8AC3E}">
        <p14:creationId xmlns:p14="http://schemas.microsoft.com/office/powerpoint/2010/main" val="940355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8C27-FD91-2281-15C6-AC4CD29985E5}"/>
              </a:ext>
            </a:extLst>
          </p:cNvPr>
          <p:cNvSpPr>
            <a:spLocks noGrp="1"/>
          </p:cNvSpPr>
          <p:nvPr>
            <p:ph type="title"/>
          </p:nvPr>
        </p:nvSpPr>
        <p:spPr/>
        <p:txBody>
          <a:bodyPr>
            <a:normAutofit/>
          </a:bodyPr>
          <a:lstStyle/>
          <a:p>
            <a:r>
              <a:rPr lang="en-IN" sz="2400" b="1" i="0" u="none" strike="noStrike" baseline="0" dirty="0">
                <a:latin typeface="Times New Roman" panose="02020603050405020304" pitchFamily="18" charset="0"/>
              </a:rPr>
              <a:t>Characteristics of Big Data</a:t>
            </a:r>
            <a:endParaRPr lang="en-IN" sz="2400" dirty="0"/>
          </a:p>
        </p:txBody>
      </p:sp>
      <p:sp>
        <p:nvSpPr>
          <p:cNvPr id="3" name="Content Placeholder 2">
            <a:extLst>
              <a:ext uri="{FF2B5EF4-FFF2-40B4-BE49-F238E27FC236}">
                <a16:creationId xmlns:a16="http://schemas.microsoft.com/office/drawing/2014/main" id="{31923936-D14C-2D2C-5A36-7684F5512CC7}"/>
              </a:ext>
            </a:extLst>
          </p:cNvPr>
          <p:cNvSpPr>
            <a:spLocks noGrp="1"/>
          </p:cNvSpPr>
          <p:nvPr>
            <p:ph idx="1"/>
          </p:nvPr>
        </p:nvSpPr>
        <p:spPr/>
        <p:txBody>
          <a:bodyPr>
            <a:normAutofit/>
          </a:bodyPr>
          <a:lstStyle/>
          <a:p>
            <a:pPr marL="0" indent="0" algn="l">
              <a:lnSpc>
                <a:spcPct val="200000"/>
              </a:lnSpc>
              <a:buNone/>
            </a:pPr>
            <a:r>
              <a:rPr lang="en-US" sz="2400" b="0" i="0" u="none" strike="noStrike" baseline="0" dirty="0">
                <a:latin typeface="Times New Roman" panose="02020603050405020304" pitchFamily="18" charset="0"/>
                <a:cs typeface="Times New Roman" panose="02020603050405020304" pitchFamily="18" charset="0"/>
              </a:rPr>
              <a:t>Back in 2001, Gartner analyst Doug Laney listed the </a:t>
            </a:r>
            <a:r>
              <a:rPr lang="en-US" sz="2400" b="1" i="0" u="none" strike="noStrike" baseline="0" dirty="0">
                <a:latin typeface="Times New Roman" panose="02020603050405020304" pitchFamily="18" charset="0"/>
                <a:cs typeface="Times New Roman" panose="02020603050405020304" pitchFamily="18" charset="0"/>
              </a:rPr>
              <a:t>3 ‘V’s of Big Data – </a:t>
            </a:r>
          </a:p>
          <a:p>
            <a:pPr lvl="1">
              <a:lnSpc>
                <a:spcPct val="200000"/>
              </a:lnSpc>
              <a:buFont typeface="Wingdings" panose="05000000000000000000" pitchFamily="2" charset="2"/>
              <a:buChar char="§"/>
            </a:pPr>
            <a:r>
              <a:rPr lang="en-US" b="1" i="0" u="none" strike="noStrike" baseline="0" dirty="0">
                <a:latin typeface="Times New Roman" panose="02020603050405020304" pitchFamily="18" charset="0"/>
                <a:cs typeface="Times New Roman" panose="02020603050405020304" pitchFamily="18" charset="0"/>
              </a:rPr>
              <a:t>Variety</a:t>
            </a:r>
          </a:p>
          <a:p>
            <a:pPr lvl="1">
              <a:lnSpc>
                <a:spcPct val="200000"/>
              </a:lnSpc>
              <a:buFont typeface="Wingdings" panose="05000000000000000000" pitchFamily="2" charset="2"/>
              <a:buChar char="§"/>
            </a:pPr>
            <a:r>
              <a:rPr lang="en-US" b="1" i="0" u="none" strike="noStrike" baseline="0" dirty="0">
                <a:latin typeface="Times New Roman" panose="02020603050405020304" pitchFamily="18" charset="0"/>
                <a:cs typeface="Times New Roman" panose="02020603050405020304" pitchFamily="18" charset="0"/>
              </a:rPr>
              <a:t>Velocity</a:t>
            </a:r>
          </a:p>
          <a:p>
            <a:pPr lvl="1">
              <a:lnSpc>
                <a:spcPct val="200000"/>
              </a:lnSpc>
              <a:buFont typeface="Wingdings" panose="05000000000000000000" pitchFamily="2" charset="2"/>
              <a:buChar char="§"/>
            </a:pPr>
            <a:r>
              <a:rPr lang="en-IN" b="1" i="0" u="none" strike="noStrike" baseline="0" dirty="0">
                <a:latin typeface="Times New Roman" panose="02020603050405020304" pitchFamily="18" charset="0"/>
                <a:cs typeface="Times New Roman" panose="02020603050405020304" pitchFamily="18" charset="0"/>
              </a:rPr>
              <a:t>Volume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60238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8C27-FD91-2281-15C6-AC4CD29985E5}"/>
              </a:ext>
            </a:extLst>
          </p:cNvPr>
          <p:cNvSpPr>
            <a:spLocks noGrp="1"/>
          </p:cNvSpPr>
          <p:nvPr>
            <p:ph type="title"/>
          </p:nvPr>
        </p:nvSpPr>
        <p:spPr/>
        <p:txBody>
          <a:bodyPr/>
          <a:lstStyle/>
          <a:p>
            <a:r>
              <a:rPr lang="en-US" b="0" i="0" dirty="0">
                <a:solidFill>
                  <a:srgbClr val="202124"/>
                </a:solidFill>
                <a:effectLst/>
                <a:latin typeface="Times New Roman" panose="02020603050405020304" pitchFamily="18" charset="0"/>
                <a:cs typeface="Times New Roman" panose="02020603050405020304" pitchFamily="18" charset="0"/>
              </a:rPr>
              <a:t>What is 5 V's of big data?</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1923936-D14C-2D2C-5A36-7684F5512CC7}"/>
              </a:ext>
            </a:extLst>
          </p:cNvPr>
          <p:cNvSpPr>
            <a:spLocks noGrp="1"/>
          </p:cNvSpPr>
          <p:nvPr>
            <p:ph idx="1"/>
          </p:nvPr>
        </p:nvSpPr>
        <p:spPr>
          <a:xfrm>
            <a:off x="678402" y="1690688"/>
            <a:ext cx="10515600" cy="4351338"/>
          </a:xfrm>
        </p:spPr>
        <p:txBody>
          <a:bodyPr>
            <a:normAutofit fontScale="92500" lnSpcReduction="20000"/>
          </a:bodyPr>
          <a:lstStyle/>
          <a:p>
            <a:pPr marL="0" indent="0" algn="just">
              <a:lnSpc>
                <a:spcPct val="150000"/>
              </a:lnSpc>
              <a:buNone/>
            </a:pPr>
            <a:r>
              <a:rPr lang="en-US" b="0" i="0" dirty="0">
                <a:solidFill>
                  <a:srgbClr val="202124"/>
                </a:solidFill>
                <a:effectLst/>
                <a:latin typeface="Times New Roman" panose="02020603050405020304" pitchFamily="18" charset="0"/>
                <a:cs typeface="Times New Roman" panose="02020603050405020304" pitchFamily="18" charset="0"/>
              </a:rPr>
              <a:t>Big data is a collection of data from many different sources and is often describe by five characteristics: </a:t>
            </a:r>
            <a:endParaRPr lang="en-US" b="1" i="0" dirty="0">
              <a:solidFill>
                <a:srgbClr val="202124"/>
              </a:solidFill>
              <a:effectLst/>
              <a:latin typeface="Times New Roman" panose="02020603050405020304" pitchFamily="18" charset="0"/>
              <a:cs typeface="Times New Roman" panose="02020603050405020304" pitchFamily="18" charset="0"/>
            </a:endParaRPr>
          </a:p>
          <a:p>
            <a:pPr lvl="1" algn="just">
              <a:lnSpc>
                <a:spcPct val="150000"/>
              </a:lnSpc>
            </a:pPr>
            <a:r>
              <a:rPr lang="en-US" b="1" dirty="0">
                <a:solidFill>
                  <a:srgbClr val="202124"/>
                </a:solidFill>
                <a:latin typeface="Times New Roman" panose="02020603050405020304" pitchFamily="18" charset="0"/>
                <a:cs typeface="Times New Roman" panose="02020603050405020304" pitchFamily="18" charset="0"/>
              </a:rPr>
              <a:t>V</a:t>
            </a:r>
            <a:r>
              <a:rPr lang="en-US" b="1" i="0" dirty="0">
                <a:solidFill>
                  <a:srgbClr val="202124"/>
                </a:solidFill>
                <a:effectLst/>
                <a:latin typeface="Times New Roman" panose="02020603050405020304" pitchFamily="18" charset="0"/>
                <a:cs typeface="Times New Roman" panose="02020603050405020304" pitchFamily="18" charset="0"/>
              </a:rPr>
              <a:t>ariety</a:t>
            </a:r>
          </a:p>
          <a:p>
            <a:pPr lvl="1" algn="just">
              <a:lnSpc>
                <a:spcPct val="150000"/>
              </a:lnSpc>
            </a:pPr>
            <a:r>
              <a:rPr lang="en-US" b="1" i="0" dirty="0">
                <a:solidFill>
                  <a:srgbClr val="202124"/>
                </a:solidFill>
                <a:effectLst/>
                <a:latin typeface="Times New Roman" panose="02020603050405020304" pitchFamily="18" charset="0"/>
                <a:cs typeface="Times New Roman" panose="02020603050405020304" pitchFamily="18" charset="0"/>
              </a:rPr>
              <a:t>Velocity</a:t>
            </a:r>
          </a:p>
          <a:p>
            <a:pPr lvl="1" algn="just">
              <a:lnSpc>
                <a:spcPct val="150000"/>
              </a:lnSpc>
            </a:pPr>
            <a:r>
              <a:rPr lang="en-US" b="1" dirty="0">
                <a:solidFill>
                  <a:srgbClr val="202124"/>
                </a:solidFill>
                <a:latin typeface="Times New Roman" panose="02020603050405020304" pitchFamily="18" charset="0"/>
                <a:cs typeface="Times New Roman" panose="02020603050405020304" pitchFamily="18" charset="0"/>
              </a:rPr>
              <a:t>V</a:t>
            </a:r>
            <a:r>
              <a:rPr lang="en-US" b="1" i="0" dirty="0">
                <a:solidFill>
                  <a:srgbClr val="202124"/>
                </a:solidFill>
                <a:effectLst/>
                <a:latin typeface="Times New Roman" panose="02020603050405020304" pitchFamily="18" charset="0"/>
                <a:cs typeface="Times New Roman" panose="02020603050405020304" pitchFamily="18" charset="0"/>
              </a:rPr>
              <a:t>olume </a:t>
            </a:r>
          </a:p>
          <a:p>
            <a:pPr lvl="1" algn="just">
              <a:lnSpc>
                <a:spcPct val="150000"/>
              </a:lnSpc>
            </a:pPr>
            <a:endParaRPr lang="en-US" b="1" i="0" dirty="0">
              <a:solidFill>
                <a:srgbClr val="202124"/>
              </a:solidFill>
              <a:effectLst/>
              <a:latin typeface="Times New Roman" panose="02020603050405020304" pitchFamily="18" charset="0"/>
              <a:cs typeface="Times New Roman" panose="02020603050405020304" pitchFamily="18" charset="0"/>
            </a:endParaRPr>
          </a:p>
          <a:p>
            <a:pPr lvl="1" algn="just">
              <a:lnSpc>
                <a:spcPct val="150000"/>
              </a:lnSpc>
            </a:pPr>
            <a:r>
              <a:rPr lang="en-US" b="1" i="0" dirty="0">
                <a:solidFill>
                  <a:srgbClr val="202124"/>
                </a:solidFill>
                <a:effectLst/>
                <a:latin typeface="Times New Roman" panose="02020603050405020304" pitchFamily="18" charset="0"/>
                <a:cs typeface="Times New Roman" panose="02020603050405020304" pitchFamily="18" charset="0"/>
              </a:rPr>
              <a:t>Veracity</a:t>
            </a:r>
          </a:p>
          <a:p>
            <a:pPr lvl="1" algn="just">
              <a:lnSpc>
                <a:spcPct val="150000"/>
              </a:lnSpc>
            </a:pPr>
            <a:r>
              <a:rPr lang="en-US" b="1" i="0" dirty="0">
                <a:solidFill>
                  <a:srgbClr val="202124"/>
                </a:solidFill>
                <a:effectLst/>
                <a:latin typeface="Times New Roman" panose="02020603050405020304" pitchFamily="18" charset="0"/>
                <a:cs typeface="Times New Roman" panose="02020603050405020304" pitchFamily="18" charset="0"/>
              </a:rPr>
              <a:t>value</a:t>
            </a:r>
            <a:endParaRPr lang="en-US" b="0" i="0" dirty="0">
              <a:solidFill>
                <a:srgbClr val="202124"/>
              </a:solidFill>
              <a:effectLst/>
              <a:latin typeface="Times New Roman" panose="02020603050405020304" pitchFamily="18" charset="0"/>
              <a:cs typeface="Times New Roman" panose="02020603050405020304" pitchFamily="18" charset="0"/>
            </a:endParaRPr>
          </a:p>
          <a:p>
            <a:pPr algn="just">
              <a:lnSpc>
                <a:spcPct val="150000"/>
              </a:lnSpc>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55119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8C27-FD91-2281-15C6-AC4CD29985E5}"/>
              </a:ext>
            </a:extLst>
          </p:cNvPr>
          <p:cNvSpPr>
            <a:spLocks noGrp="1"/>
          </p:cNvSpPr>
          <p:nvPr>
            <p:ph type="title"/>
          </p:nvPr>
        </p:nvSpPr>
        <p:spPr/>
        <p:txBody>
          <a:bodyPr/>
          <a:lstStyle/>
          <a:p>
            <a:r>
              <a:rPr lang="en-IN" sz="4400" b="1" i="0" u="none" strike="noStrike" baseline="0" dirty="0">
                <a:latin typeface="Times New Roman" panose="02020603050405020304" pitchFamily="18" charset="0"/>
              </a:rPr>
              <a:t>Other Characteristics of Big Data</a:t>
            </a:r>
            <a:r>
              <a:rPr lang="en-IN" dirty="0"/>
              <a:t> </a:t>
            </a:r>
          </a:p>
        </p:txBody>
      </p:sp>
      <p:sp>
        <p:nvSpPr>
          <p:cNvPr id="3" name="Content Placeholder 2">
            <a:extLst>
              <a:ext uri="{FF2B5EF4-FFF2-40B4-BE49-F238E27FC236}">
                <a16:creationId xmlns:a16="http://schemas.microsoft.com/office/drawing/2014/main" id="{31923936-D14C-2D2C-5A36-7684F5512CC7}"/>
              </a:ext>
            </a:extLst>
          </p:cNvPr>
          <p:cNvSpPr>
            <a:spLocks noGrp="1"/>
          </p:cNvSpPr>
          <p:nvPr>
            <p:ph idx="1"/>
          </p:nvPr>
        </p:nvSpPr>
        <p:spPr/>
        <p:txBody>
          <a:bodyPr/>
          <a:lstStyle/>
          <a:p>
            <a:r>
              <a:rPr lang="en-US" b="1" i="0" dirty="0">
                <a:solidFill>
                  <a:srgbClr val="202124"/>
                </a:solidFill>
                <a:effectLst/>
                <a:latin typeface="Times New Roman" panose="02020603050405020304" pitchFamily="18" charset="0"/>
                <a:cs typeface="Times New Roman" panose="02020603050405020304" pitchFamily="18" charset="0"/>
              </a:rPr>
              <a:t>Veracity and Validity</a:t>
            </a:r>
          </a:p>
          <a:p>
            <a:endParaRPr lang="en-US" b="1" i="0" dirty="0">
              <a:solidFill>
                <a:srgbClr val="202124"/>
              </a:solidFill>
              <a:effectLst/>
              <a:latin typeface="Times New Roman" panose="02020603050405020304" pitchFamily="18" charset="0"/>
              <a:cs typeface="Times New Roman" panose="02020603050405020304" pitchFamily="18" charset="0"/>
            </a:endParaRPr>
          </a:p>
          <a:p>
            <a:r>
              <a:rPr lang="en-US" b="1" dirty="0">
                <a:solidFill>
                  <a:srgbClr val="202124"/>
                </a:solidFill>
                <a:latin typeface="Times New Roman" panose="02020603050405020304" pitchFamily="18" charset="0"/>
                <a:cs typeface="Times New Roman" panose="02020603050405020304" pitchFamily="18" charset="0"/>
              </a:rPr>
              <a:t>Volatility </a:t>
            </a:r>
          </a:p>
          <a:p>
            <a:endParaRPr lang="en-US" b="1" dirty="0">
              <a:solidFill>
                <a:srgbClr val="202124"/>
              </a:solidFill>
              <a:latin typeface="Times New Roman" panose="02020603050405020304" pitchFamily="18" charset="0"/>
              <a:cs typeface="Times New Roman" panose="02020603050405020304" pitchFamily="18" charset="0"/>
            </a:endParaRPr>
          </a:p>
          <a:p>
            <a:r>
              <a:rPr lang="en-US" b="1" i="0" dirty="0">
                <a:solidFill>
                  <a:srgbClr val="202124"/>
                </a:solidFill>
                <a:effectLst/>
                <a:latin typeface="Times New Roman" panose="02020603050405020304" pitchFamily="18" charset="0"/>
                <a:cs typeface="Times New Roman" panose="02020603050405020304" pitchFamily="18" charset="0"/>
              </a:rPr>
              <a:t>Variability</a:t>
            </a:r>
          </a:p>
          <a:p>
            <a:endParaRPr lang="en-IN" dirty="0"/>
          </a:p>
        </p:txBody>
      </p:sp>
    </p:spTree>
    <p:extLst>
      <p:ext uri="{BB962C8B-B14F-4D97-AF65-F5344CB8AC3E}">
        <p14:creationId xmlns:p14="http://schemas.microsoft.com/office/powerpoint/2010/main" val="62372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3C963-35BF-C1F1-C2D2-1E6B2942736A}"/>
              </a:ext>
            </a:extLst>
          </p:cNvPr>
          <p:cNvSpPr>
            <a:spLocks noGrp="1"/>
          </p:cNvSpPr>
          <p:nvPr>
            <p:ph type="title"/>
          </p:nvPr>
        </p:nvSpPr>
        <p:spPr>
          <a:xfrm>
            <a:off x="349929" y="285227"/>
            <a:ext cx="10515600" cy="691318"/>
          </a:xfrm>
        </p:spPr>
        <p:txBody>
          <a:bodyPr>
            <a:normAutofit fontScale="90000"/>
          </a:bodyPr>
          <a:lstStyle/>
          <a:p>
            <a:r>
              <a:rPr lang="en-IN" dirty="0"/>
              <a:t>Why Big Data ?</a:t>
            </a:r>
          </a:p>
        </p:txBody>
      </p:sp>
      <p:pic>
        <p:nvPicPr>
          <p:cNvPr id="5" name="Content Placeholder 4">
            <a:extLst>
              <a:ext uri="{FF2B5EF4-FFF2-40B4-BE49-F238E27FC236}">
                <a16:creationId xmlns:a16="http://schemas.microsoft.com/office/drawing/2014/main" id="{AAFE0DB1-5576-A31B-C9D0-77E6A4A284AD}"/>
              </a:ext>
            </a:extLst>
          </p:cNvPr>
          <p:cNvPicPr>
            <a:picLocks noGrp="1" noChangeAspect="1"/>
          </p:cNvPicPr>
          <p:nvPr>
            <p:ph idx="1"/>
          </p:nvPr>
        </p:nvPicPr>
        <p:blipFill>
          <a:blip r:embed="rId2"/>
          <a:stretch>
            <a:fillRect/>
          </a:stretch>
        </p:blipFill>
        <p:spPr>
          <a:xfrm>
            <a:off x="2210493" y="1207363"/>
            <a:ext cx="8140870" cy="1660124"/>
          </a:xfrm>
        </p:spPr>
      </p:pic>
      <p:pic>
        <p:nvPicPr>
          <p:cNvPr id="7" name="Picture 6">
            <a:extLst>
              <a:ext uri="{FF2B5EF4-FFF2-40B4-BE49-F238E27FC236}">
                <a16:creationId xmlns:a16="http://schemas.microsoft.com/office/drawing/2014/main" id="{BC4A92C8-EEBE-79B3-794A-B8054EC04087}"/>
              </a:ext>
            </a:extLst>
          </p:cNvPr>
          <p:cNvPicPr>
            <a:picLocks noChangeAspect="1"/>
          </p:cNvPicPr>
          <p:nvPr/>
        </p:nvPicPr>
        <p:blipFill>
          <a:blip r:embed="rId3"/>
          <a:stretch>
            <a:fillRect/>
          </a:stretch>
        </p:blipFill>
        <p:spPr>
          <a:xfrm>
            <a:off x="2050742" y="3288437"/>
            <a:ext cx="8069801" cy="2819400"/>
          </a:xfrm>
          <a:prstGeom prst="rect">
            <a:avLst/>
          </a:prstGeom>
        </p:spPr>
      </p:pic>
    </p:spTree>
    <p:extLst>
      <p:ext uri="{BB962C8B-B14F-4D97-AF65-F5344CB8AC3E}">
        <p14:creationId xmlns:p14="http://schemas.microsoft.com/office/powerpoint/2010/main" val="957299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8C27-FD91-2281-15C6-AC4CD29985E5}"/>
              </a:ext>
            </a:extLst>
          </p:cNvPr>
          <p:cNvSpPr>
            <a:spLocks noGrp="1"/>
          </p:cNvSpPr>
          <p:nvPr>
            <p:ph type="title"/>
          </p:nvPr>
        </p:nvSpPr>
        <p:spPr/>
        <p:txBody>
          <a:bodyPr/>
          <a:lstStyle/>
          <a:p>
            <a:br>
              <a:rPr lang="en-IN" dirty="0"/>
            </a:br>
            <a:endParaRPr lang="en-IN" dirty="0"/>
          </a:p>
        </p:txBody>
      </p:sp>
      <p:sp>
        <p:nvSpPr>
          <p:cNvPr id="3" name="Content Placeholder 2">
            <a:extLst>
              <a:ext uri="{FF2B5EF4-FFF2-40B4-BE49-F238E27FC236}">
                <a16:creationId xmlns:a16="http://schemas.microsoft.com/office/drawing/2014/main" id="{31923936-D14C-2D2C-5A36-7684F5512CC7}"/>
              </a:ext>
            </a:extLst>
          </p:cNvPr>
          <p:cNvSpPr>
            <a:spLocks noGrp="1"/>
          </p:cNvSpPr>
          <p:nvPr>
            <p:ph idx="1"/>
          </p:nvPr>
        </p:nvSpPr>
        <p:spPr/>
        <p:txBody>
          <a:bodyPr>
            <a:normAutofit/>
          </a:bodyPr>
          <a:lstStyle/>
          <a:p>
            <a:pPr marL="0" indent="0" algn="just">
              <a:lnSpc>
                <a:spcPct val="150000"/>
              </a:lnSpc>
              <a:buNone/>
            </a:pPr>
            <a:r>
              <a:rPr lang="en-IN" sz="3600" b="0" i="0" u="none" strike="noStrike" baseline="0" dirty="0">
                <a:solidFill>
                  <a:srgbClr val="393939"/>
                </a:solidFill>
                <a:latin typeface="Times New Roman" panose="02020603050405020304" pitchFamily="18" charset="0"/>
                <a:cs typeface="Times New Roman" panose="02020603050405020304" pitchFamily="18" charset="0"/>
              </a:rPr>
              <a:t>UNIT III: MapReduce Technique </a:t>
            </a:r>
            <a:r>
              <a:rPr lang="en-US" sz="3600" b="0" i="0" u="none" strike="noStrike" baseline="0" dirty="0">
                <a:solidFill>
                  <a:srgbClr val="393939"/>
                </a:solidFill>
                <a:latin typeface="Times New Roman" panose="02020603050405020304" pitchFamily="18" charset="0"/>
                <a:cs typeface="Times New Roman" panose="02020603050405020304" pitchFamily="18" charset="0"/>
              </a:rPr>
              <a:t>How MapReduce works?, Anatomy of a Map Reduce Job Run, Failures, Job Scheduling, Shuffle and Sort, Task Execution, Map Reduce Types and Formats, Map Reduce Features.</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07174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914400"/>
            <a:ext cx="7153313" cy="738664"/>
          </a:xfrm>
        </p:spPr>
        <p:txBody>
          <a:bodyPr>
            <a:normAutofit fontScale="90000"/>
          </a:bodyPr>
          <a:lstStyle/>
          <a:p>
            <a:pPr algn="ctr"/>
            <a:r>
              <a:rPr lang="en-US" sz="4800" b="1" dirty="0">
                <a:latin typeface="+mn-lt"/>
              </a:rPr>
              <a:t>Why Big Data Analytics</a:t>
            </a:r>
          </a:p>
        </p:txBody>
      </p:sp>
      <p:sp>
        <p:nvSpPr>
          <p:cNvPr id="5" name="Text Placeholder 4"/>
          <p:cNvSpPr>
            <a:spLocks noGrp="1"/>
          </p:cNvSpPr>
          <p:nvPr>
            <p:ph type="body" idx="1"/>
          </p:nvPr>
        </p:nvSpPr>
        <p:spPr>
          <a:xfrm>
            <a:off x="609600" y="2483124"/>
            <a:ext cx="10972799" cy="3079476"/>
          </a:xfrm>
        </p:spPr>
        <p:txBody>
          <a:bodyPr/>
          <a:lstStyle/>
          <a:p>
            <a:pPr algn="just"/>
            <a:r>
              <a:rPr lang="en-IN" sz="4000" b="1" dirty="0"/>
              <a:t>Big Data analytics </a:t>
            </a:r>
            <a:r>
              <a:rPr lang="en-IN" sz="4000" dirty="0"/>
              <a:t>is a process used to extract meaningful insights, such as hidden patterns, unknown correlations, market trends, and customer preferences.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761" y="206327"/>
            <a:ext cx="9300839" cy="631874"/>
          </a:xfrm>
        </p:spPr>
        <p:txBody>
          <a:bodyPr>
            <a:normAutofit fontScale="90000"/>
          </a:bodyPr>
          <a:lstStyle/>
          <a:p>
            <a:r>
              <a:rPr lang="en-IN" b="1" u="sng" dirty="0"/>
              <a:t>Big Data Analytics Advantages</a:t>
            </a:r>
          </a:p>
        </p:txBody>
      </p:sp>
      <p:sp>
        <p:nvSpPr>
          <p:cNvPr id="5" name="Content Placeholder 2"/>
          <p:cNvSpPr txBox="1"/>
          <p:nvPr/>
        </p:nvSpPr>
        <p:spPr>
          <a:xfrm>
            <a:off x="266700" y="838200"/>
            <a:ext cx="11658600" cy="5867400"/>
          </a:xfrm>
          <a:prstGeom prst="rect">
            <a:avLst/>
          </a:prstGeom>
        </p:spPr>
        <p:txBody>
          <a:bodyPr wrap="square" lIns="0" tIns="0" rIns="0" bIns="0">
            <a:noAutofit/>
          </a:bodyPr>
          <a:lstStyle>
            <a:lvl1pPr marL="0">
              <a:defRPr sz="2800" b="0" i="0">
                <a:solidFill>
                  <a:schemeClr val="tx1"/>
                </a:solidFill>
                <a:latin typeface="Calibri" panose="020F0502020204030204"/>
                <a:ea typeface="+mn-ea"/>
                <a:cs typeface="Calibri" panose="020F0502020204030204"/>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b="1" kern="0" dirty="0"/>
              <a:t>Cost Savings :</a:t>
            </a:r>
            <a:r>
              <a:rPr lang="en-US" kern="0" dirty="0"/>
              <a:t>  help in identifying more efficient ways of doing business.</a:t>
            </a:r>
          </a:p>
          <a:p>
            <a:endParaRPr lang="en-US" kern="0" dirty="0"/>
          </a:p>
          <a:p>
            <a:pPr algn="just"/>
            <a:r>
              <a:rPr lang="en-US" b="1" kern="0" dirty="0"/>
              <a:t>Time Reductions :</a:t>
            </a:r>
            <a:r>
              <a:rPr lang="en-US" kern="0" dirty="0"/>
              <a:t>helps businesses analyzing data immediately and make quick decisions based on the learnings.</a:t>
            </a:r>
          </a:p>
          <a:p>
            <a:endParaRPr lang="en-US" kern="0" dirty="0"/>
          </a:p>
          <a:p>
            <a:pPr algn="just"/>
            <a:r>
              <a:rPr lang="en-US" b="1" kern="0" dirty="0"/>
              <a:t>New Product Development :</a:t>
            </a:r>
            <a:r>
              <a:rPr lang="en-US" kern="0" dirty="0"/>
              <a:t> By knowing the trends of customer needs and satisfaction through analytics you can create products according to the wants of customers.</a:t>
            </a:r>
          </a:p>
          <a:p>
            <a:endParaRPr lang="en-US" kern="0" dirty="0"/>
          </a:p>
          <a:p>
            <a:pPr algn="just"/>
            <a:r>
              <a:rPr lang="en-US" b="1" kern="0" dirty="0"/>
              <a:t>Understand the market conditions :</a:t>
            </a:r>
            <a:r>
              <a:rPr lang="en-US" kern="0" dirty="0"/>
              <a:t> By analyzing big data you can get a better understanding of current market conditions. </a:t>
            </a:r>
          </a:p>
          <a:p>
            <a:endParaRPr lang="en-US" kern="0" dirty="0"/>
          </a:p>
          <a:p>
            <a:pPr algn="just"/>
            <a:r>
              <a:rPr lang="en-US" b="1" kern="0" dirty="0"/>
              <a:t>Control online reputation:</a:t>
            </a:r>
            <a:r>
              <a:rPr lang="en-US" kern="0" dirty="0"/>
              <a:t> Big data tools can do sentiment analysis. Therefore, you can get feedback about who is saying what about your company.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85900" y="1383792"/>
            <a:ext cx="9290304" cy="4864608"/>
          </a:xfrm>
          <a:prstGeom prst="rect">
            <a:avLst/>
          </a:prstGeom>
          <a:blipFill>
            <a:blip r:embed="rId2" cstate="print"/>
            <a:stretch>
              <a:fillRect/>
            </a:stretch>
          </a:blipFill>
        </p:spPr>
        <p:txBody>
          <a:bodyPr wrap="square" lIns="0" tIns="0" rIns="0" bIns="0" rtlCol="0"/>
          <a:lstStyle/>
          <a:p>
            <a:endParaRPr/>
          </a:p>
        </p:txBody>
      </p:sp>
      <p:sp>
        <p:nvSpPr>
          <p:cNvPr id="4" name="TextBox 3"/>
          <p:cNvSpPr txBox="1"/>
          <p:nvPr/>
        </p:nvSpPr>
        <p:spPr>
          <a:xfrm>
            <a:off x="2819400" y="286434"/>
            <a:ext cx="7391400" cy="646331"/>
          </a:xfrm>
          <a:prstGeom prst="rect">
            <a:avLst/>
          </a:prstGeom>
          <a:noFill/>
        </p:spPr>
        <p:txBody>
          <a:bodyPr wrap="square">
            <a:spAutoFit/>
          </a:bodyPr>
          <a:lstStyle/>
          <a:p>
            <a:pPr algn="ctr"/>
            <a:r>
              <a:rPr lang="en-IN" sz="3600" b="1" i="0" dirty="0">
                <a:solidFill>
                  <a:srgbClr val="272C37"/>
                </a:solidFill>
                <a:effectLst/>
                <a:latin typeface="Roboto"/>
              </a:rPr>
              <a:t>Big Data Analytics Applications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5800" y="609600"/>
            <a:ext cx="10210800" cy="5632311"/>
          </a:xfrm>
          <a:prstGeom prst="rect">
            <a:avLst/>
          </a:prstGeom>
          <a:noFill/>
        </p:spPr>
        <p:txBody>
          <a:bodyPr wrap="square">
            <a:spAutoFit/>
          </a:bodyPr>
          <a:lstStyle/>
          <a:p>
            <a:pPr algn="just">
              <a:buFont typeface="Arial" panose="020B0604020202020204" pitchFamily="34" charset="0"/>
              <a:buChar char="•"/>
            </a:pPr>
            <a:r>
              <a:rPr lang="en-IN" sz="2400" b="1" i="0" dirty="0">
                <a:effectLst/>
                <a:latin typeface="Roboto"/>
              </a:rPr>
              <a:t>Ecommerce</a:t>
            </a:r>
            <a:r>
              <a:rPr lang="en-IN" sz="2400" b="0" i="0" dirty="0">
                <a:effectLst/>
                <a:latin typeface="Roboto"/>
              </a:rPr>
              <a:t> - Predicting customer trends and optimizing prices are few of the ways e-commerce uses Big Data analytics</a:t>
            </a:r>
          </a:p>
          <a:p>
            <a:pPr algn="l">
              <a:buFont typeface="Arial" panose="020B0604020202020204" pitchFamily="34" charset="0"/>
              <a:buChar char="•"/>
            </a:pPr>
            <a:endParaRPr lang="en-IN" sz="2400" b="0" i="0" dirty="0">
              <a:effectLst/>
              <a:latin typeface="Roboto"/>
            </a:endParaRPr>
          </a:p>
          <a:p>
            <a:pPr algn="just">
              <a:buFont typeface="Arial" panose="020B0604020202020204" pitchFamily="34" charset="0"/>
              <a:buChar char="•"/>
            </a:pPr>
            <a:r>
              <a:rPr lang="en-IN" sz="2400" b="1" i="0" dirty="0">
                <a:effectLst/>
                <a:latin typeface="Roboto"/>
              </a:rPr>
              <a:t>Marketing</a:t>
            </a:r>
            <a:r>
              <a:rPr lang="en-IN" sz="2400" b="0" i="0" dirty="0">
                <a:effectLst/>
                <a:latin typeface="Roboto"/>
              </a:rPr>
              <a:t> - Big Data analytics helps to drive high ROI marketing campaigns, which result in improved sales</a:t>
            </a:r>
          </a:p>
          <a:p>
            <a:pPr algn="l">
              <a:buFont typeface="Arial" panose="020B0604020202020204" pitchFamily="34" charset="0"/>
              <a:buChar char="•"/>
            </a:pPr>
            <a:endParaRPr lang="en-IN" sz="2400" b="0" i="0" dirty="0">
              <a:effectLst/>
              <a:latin typeface="Roboto"/>
            </a:endParaRPr>
          </a:p>
          <a:p>
            <a:pPr algn="just">
              <a:buFont typeface="Arial" panose="020B0604020202020204" pitchFamily="34" charset="0"/>
              <a:buChar char="•"/>
            </a:pPr>
            <a:r>
              <a:rPr lang="en-IN" sz="2400" b="1" i="0" dirty="0">
                <a:effectLst/>
                <a:latin typeface="Roboto"/>
              </a:rPr>
              <a:t>Education</a:t>
            </a:r>
            <a:r>
              <a:rPr lang="en-IN" sz="2400" b="0" i="0" dirty="0">
                <a:effectLst/>
                <a:latin typeface="Roboto"/>
              </a:rPr>
              <a:t> - Used to develop new and improve existing courses based on market requirements</a:t>
            </a:r>
          </a:p>
          <a:p>
            <a:pPr algn="l">
              <a:buFont typeface="Arial" panose="020B0604020202020204" pitchFamily="34" charset="0"/>
              <a:buChar char="•"/>
            </a:pPr>
            <a:endParaRPr lang="en-IN" sz="2400" b="0" i="0" dirty="0">
              <a:effectLst/>
              <a:latin typeface="Roboto"/>
            </a:endParaRPr>
          </a:p>
          <a:p>
            <a:pPr algn="just">
              <a:buFont typeface="Arial" panose="020B0604020202020204" pitchFamily="34" charset="0"/>
              <a:buChar char="•"/>
            </a:pPr>
            <a:r>
              <a:rPr lang="en-IN" sz="2400" b="1" i="0" dirty="0">
                <a:effectLst/>
                <a:latin typeface="Roboto"/>
              </a:rPr>
              <a:t>Healthcare</a:t>
            </a:r>
            <a:r>
              <a:rPr lang="en-IN" sz="2400" b="0" i="0" dirty="0">
                <a:effectLst/>
                <a:latin typeface="Roboto"/>
              </a:rPr>
              <a:t> - With the help of a patient’s medical history, Big Data analytics is used to predict how likely they are to have health issues</a:t>
            </a:r>
          </a:p>
          <a:p>
            <a:pPr algn="l">
              <a:buFont typeface="Arial" panose="020B0604020202020204" pitchFamily="34" charset="0"/>
              <a:buChar char="•"/>
            </a:pPr>
            <a:endParaRPr lang="en-IN" sz="2400" dirty="0">
              <a:latin typeface="Roboto"/>
            </a:endParaRPr>
          </a:p>
          <a:p>
            <a:pPr algn="just">
              <a:buFont typeface="Arial" panose="020B0604020202020204" pitchFamily="34" charset="0"/>
              <a:buChar char="•"/>
            </a:pPr>
            <a:r>
              <a:rPr lang="en-IN" sz="2400" b="1" i="0" dirty="0">
                <a:effectLst/>
                <a:latin typeface="Roboto"/>
              </a:rPr>
              <a:t>Media and entertainment</a:t>
            </a:r>
            <a:r>
              <a:rPr lang="en-IN" sz="2400" b="0" i="0" dirty="0">
                <a:effectLst/>
                <a:latin typeface="Roboto"/>
              </a:rPr>
              <a:t> - Used to understand the demand of shows, movies, songs, and more to deliver a personalized recommendation list to its users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90600" y="1676400"/>
            <a:ext cx="10210800" cy="3046988"/>
          </a:xfrm>
          <a:prstGeom prst="rect">
            <a:avLst/>
          </a:prstGeom>
          <a:noFill/>
        </p:spPr>
        <p:txBody>
          <a:bodyPr wrap="square">
            <a:spAutoFit/>
          </a:bodyPr>
          <a:lstStyle/>
          <a:p>
            <a:pPr algn="just">
              <a:buFont typeface="Arial" panose="020B0604020202020204" pitchFamily="34" charset="0"/>
              <a:buChar char="•"/>
            </a:pPr>
            <a:r>
              <a:rPr lang="en-IN" sz="2400" b="1" i="0" dirty="0">
                <a:effectLst/>
                <a:latin typeface="Roboto"/>
              </a:rPr>
              <a:t>Banking</a:t>
            </a:r>
            <a:r>
              <a:rPr lang="en-IN" sz="2400" b="0" i="0" dirty="0">
                <a:effectLst/>
                <a:latin typeface="Roboto"/>
              </a:rPr>
              <a:t> - Customer income and spending patterns help to predict the likelihood of choosing various banking offers, like loans and credit cards</a:t>
            </a:r>
          </a:p>
          <a:p>
            <a:pPr algn="l">
              <a:buFont typeface="Arial" panose="020B0604020202020204" pitchFamily="34" charset="0"/>
              <a:buChar char="•"/>
            </a:pPr>
            <a:endParaRPr lang="en-IN" sz="2400" b="0" i="0" dirty="0">
              <a:effectLst/>
              <a:latin typeface="Roboto"/>
            </a:endParaRPr>
          </a:p>
          <a:p>
            <a:pPr algn="just">
              <a:buFont typeface="Arial" panose="020B0604020202020204" pitchFamily="34" charset="0"/>
              <a:buChar char="•"/>
            </a:pPr>
            <a:r>
              <a:rPr lang="en-IN" sz="2400" b="1" i="0" dirty="0">
                <a:effectLst/>
                <a:latin typeface="Roboto"/>
              </a:rPr>
              <a:t>Telecommunications</a:t>
            </a:r>
            <a:r>
              <a:rPr lang="en-IN" sz="2400" b="0" i="0" dirty="0">
                <a:effectLst/>
                <a:latin typeface="Roboto"/>
              </a:rPr>
              <a:t> - Used to forecast network capacity and improve customer experience</a:t>
            </a:r>
          </a:p>
          <a:p>
            <a:pPr algn="l">
              <a:buFont typeface="Arial" panose="020B0604020202020204" pitchFamily="34" charset="0"/>
              <a:buChar char="•"/>
            </a:pPr>
            <a:endParaRPr lang="en-IN" sz="2400" b="0" i="0" dirty="0">
              <a:effectLst/>
              <a:latin typeface="Roboto"/>
            </a:endParaRPr>
          </a:p>
          <a:p>
            <a:pPr algn="just">
              <a:buFont typeface="Arial" panose="020B0604020202020204" pitchFamily="34" charset="0"/>
              <a:buChar char="•"/>
            </a:pPr>
            <a:r>
              <a:rPr lang="en-IN" sz="2400" b="1" i="0" dirty="0">
                <a:effectLst/>
                <a:latin typeface="Roboto"/>
              </a:rPr>
              <a:t>Government</a:t>
            </a:r>
            <a:r>
              <a:rPr lang="en-IN" sz="2400" b="0" i="0" dirty="0">
                <a:effectLst/>
                <a:latin typeface="Roboto"/>
              </a:rPr>
              <a:t> - Big Data analytics helps governments in law enforcement, among other things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0"/>
            <a:ext cx="8229600" cy="1143000"/>
          </a:xfrm>
        </p:spPr>
        <p:txBody>
          <a:bodyPr/>
          <a:lstStyle/>
          <a:p>
            <a:r>
              <a:rPr lang="en-US" dirty="0"/>
              <a:t>Best Practices for Big data Analytics</a:t>
            </a:r>
          </a:p>
        </p:txBody>
      </p:sp>
      <p:pic>
        <p:nvPicPr>
          <p:cNvPr id="1026" name="Picture 2" descr="E:\BigData\2020-21 CSE Big Data Analytics\2020-21 CSE Big Data\Top-5-Big-Data-best-practices-2.png"/>
          <p:cNvPicPr>
            <a:picLocks noGrp="1" noChangeAspect="1" noChangeArrowheads="1"/>
          </p:cNvPicPr>
          <p:nvPr>
            <p:ph idx="1"/>
          </p:nvPr>
        </p:nvPicPr>
        <p:blipFill>
          <a:blip r:embed="rId2"/>
          <a:srcRect/>
          <a:stretch>
            <a:fillRect/>
          </a:stretch>
        </p:blipFill>
        <p:spPr bwMode="auto">
          <a:xfrm>
            <a:off x="2057400" y="838200"/>
            <a:ext cx="8305800" cy="5334000"/>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52650" y="1131095"/>
            <a:ext cx="7886700" cy="530503"/>
          </a:xfrm>
          <a:prstGeom prst="rect">
            <a:avLst/>
          </a:prstGeom>
        </p:spPr>
        <p:txBody>
          <a:bodyPr rot="0" spcFirstLastPara="0" vertOverflow="overflow" horzOverflow="overflow" vert="horz" lIns="68580" tIns="34290" rIns="68580" bIns="34290" numCol="1" spcCol="0" rtlCol="0" fromWordArt="0" anchor="ctr" anchorCtr="0" forceAA="0" compatLnSpc="1">
            <a:normAutofit/>
          </a:bodyPr>
          <a:lstStyle/>
          <a:p>
            <a:pPr algn="ctr">
              <a:lnSpc>
                <a:spcPct val="90000"/>
              </a:lnSpc>
              <a:spcAft>
                <a:spcPts val="450"/>
              </a:spcAft>
            </a:pPr>
            <a:r>
              <a:rPr lang="en-US" sz="3300" b="1" dirty="0">
                <a:latin typeface="+mj-lt"/>
                <a:ea typeface="+mj-ea"/>
                <a:cs typeface="+mj-cs"/>
              </a:rPr>
              <a:t>Best practices for Big Data Analytics</a:t>
            </a:r>
            <a:endParaRPr lang="en-US" sz="1350" dirty="0">
              <a:ea typeface="+mj-ea"/>
              <a:cs typeface="+mj-cs"/>
            </a:endParaRPr>
          </a:p>
        </p:txBody>
      </p:sp>
      <p:pic>
        <p:nvPicPr>
          <p:cNvPr id="6" name="Picture 6" descr="A screenshot of a cell phone&#10;&#10;Description automatically generated"/>
          <p:cNvPicPr>
            <a:picLocks noChangeAspect="1"/>
          </p:cNvPicPr>
          <p:nvPr/>
        </p:nvPicPr>
        <p:blipFill rotWithShape="1">
          <a:blip r:embed="rId2"/>
          <a:srcRect l="828" r="2" b="2"/>
          <a:stretch>
            <a:fillRect/>
          </a:stretch>
        </p:blipFill>
        <p:spPr>
          <a:xfrm>
            <a:off x="1983763" y="1805932"/>
            <a:ext cx="8443777" cy="379187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17DA-0AD6-48B5-4C00-AC2F72C258EB}"/>
              </a:ext>
            </a:extLst>
          </p:cNvPr>
          <p:cNvSpPr>
            <a:spLocks noGrp="1"/>
          </p:cNvSpPr>
          <p:nvPr>
            <p:ph type="title"/>
          </p:nvPr>
        </p:nvSpPr>
        <p:spPr>
          <a:xfrm>
            <a:off x="838200" y="365126"/>
            <a:ext cx="10515600" cy="567030"/>
          </a:xfrm>
        </p:spPr>
        <p:txBody>
          <a:bodyPr>
            <a:normAutofit/>
          </a:bodyPr>
          <a:lstStyle/>
          <a:p>
            <a:r>
              <a:rPr lang="en-US" sz="2800" b="0" i="0" u="none" strike="noStrike" baseline="0" dirty="0">
                <a:latin typeface="Times New Roman" panose="02020603050405020304" pitchFamily="18" charset="0"/>
                <a:cs typeface="Times New Roman" panose="02020603050405020304" pitchFamily="18" charset="0"/>
              </a:rPr>
              <a:t>Analyzing the Data with Unix Tools</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74AFC4C-9EA5-8B39-EC60-C26684AE5DF6}"/>
              </a:ext>
            </a:extLst>
          </p:cNvPr>
          <p:cNvSpPr>
            <a:spLocks noGrp="1"/>
          </p:cNvSpPr>
          <p:nvPr>
            <p:ph idx="1"/>
          </p:nvPr>
        </p:nvSpPr>
        <p:spPr>
          <a:xfrm>
            <a:off x="491969" y="1008878"/>
            <a:ext cx="11377475" cy="5483995"/>
          </a:xfrm>
        </p:spPr>
        <p:txBody>
          <a:bodyPr>
            <a:normAutofit lnSpcReduction="10000"/>
          </a:bodyPr>
          <a:lstStyle/>
          <a:p>
            <a:pPr algn="just"/>
            <a:r>
              <a:rPr lang="en-US" sz="1800" i="0" u="none" strike="noStrike" baseline="0" dirty="0">
                <a:latin typeface="Times New Roman" panose="02020603050405020304" pitchFamily="18" charset="0"/>
                <a:cs typeface="Times New Roman" panose="02020603050405020304" pitchFamily="18" charset="0"/>
              </a:rPr>
              <a:t>The classic tool for processing line-oriented data is </a:t>
            </a:r>
            <a:r>
              <a:rPr lang="en-US" sz="1800" i="1" u="none" strike="noStrike" baseline="0" dirty="0">
                <a:latin typeface="Times New Roman" panose="02020603050405020304" pitchFamily="18" charset="0"/>
                <a:cs typeface="Times New Roman" panose="02020603050405020304" pitchFamily="18" charset="0"/>
              </a:rPr>
              <a:t>awk</a:t>
            </a:r>
            <a:r>
              <a:rPr lang="en-US" sz="1800" i="0" u="none" strike="noStrike" baseline="0" dirty="0">
                <a:latin typeface="Times New Roman" panose="02020603050405020304" pitchFamily="18" charset="0"/>
                <a:cs typeface="Times New Roman" panose="02020603050405020304" pitchFamily="18" charset="0"/>
              </a:rPr>
              <a:t>.</a:t>
            </a:r>
          </a:p>
          <a:p>
            <a:pPr algn="just"/>
            <a:r>
              <a:rPr lang="en-US" i="0" dirty="0">
                <a:solidFill>
                  <a:srgbClr val="273239"/>
                </a:solidFill>
                <a:effectLst/>
                <a:latin typeface="Times New Roman" panose="02020603050405020304" pitchFamily="18" charset="0"/>
                <a:cs typeface="Times New Roman" panose="02020603050405020304" pitchFamily="18" charset="0"/>
              </a:rPr>
              <a:t>Awk is a </a:t>
            </a:r>
            <a:r>
              <a:rPr lang="en-US" b="1" i="0" u="sng" dirty="0">
                <a:solidFill>
                  <a:srgbClr val="273239"/>
                </a:solidFill>
                <a:effectLst/>
                <a:latin typeface="Times New Roman" panose="02020603050405020304" pitchFamily="18" charset="0"/>
                <a:cs typeface="Times New Roman" panose="02020603050405020304" pitchFamily="18" charset="0"/>
              </a:rPr>
              <a:t>scripting language </a:t>
            </a:r>
            <a:r>
              <a:rPr lang="en-US" i="0" dirty="0">
                <a:solidFill>
                  <a:srgbClr val="273239"/>
                </a:solidFill>
                <a:effectLst/>
                <a:latin typeface="Times New Roman" panose="02020603050405020304" pitchFamily="18" charset="0"/>
                <a:cs typeface="Times New Roman" panose="02020603050405020304" pitchFamily="18" charset="0"/>
              </a:rPr>
              <a:t>used for </a:t>
            </a:r>
            <a:r>
              <a:rPr lang="en-US" b="1" i="0" u="sng" dirty="0">
                <a:solidFill>
                  <a:srgbClr val="273239"/>
                </a:solidFill>
                <a:effectLst/>
                <a:latin typeface="Times New Roman" panose="02020603050405020304" pitchFamily="18" charset="0"/>
                <a:cs typeface="Times New Roman" panose="02020603050405020304" pitchFamily="18" charset="0"/>
              </a:rPr>
              <a:t>manipulating data and generating reports</a:t>
            </a:r>
            <a:r>
              <a:rPr lang="en-US" i="0" dirty="0">
                <a:solidFill>
                  <a:srgbClr val="273239"/>
                </a:solidFill>
                <a:effectLst/>
                <a:latin typeface="Times New Roman" panose="02020603050405020304" pitchFamily="18" charset="0"/>
                <a:cs typeface="Times New Roman" panose="02020603050405020304" pitchFamily="18" charset="0"/>
              </a:rPr>
              <a:t>. The </a:t>
            </a:r>
            <a:r>
              <a:rPr lang="en-US" b="1" i="0" u="sng" dirty="0">
                <a:solidFill>
                  <a:srgbClr val="273239"/>
                </a:solidFill>
                <a:effectLst/>
                <a:latin typeface="Times New Roman" panose="02020603050405020304" pitchFamily="18" charset="0"/>
                <a:cs typeface="Times New Roman" panose="02020603050405020304" pitchFamily="18" charset="0"/>
              </a:rPr>
              <a:t>awk command programming </a:t>
            </a:r>
            <a:r>
              <a:rPr lang="en-US" i="0" dirty="0">
                <a:solidFill>
                  <a:srgbClr val="273239"/>
                </a:solidFill>
                <a:effectLst/>
                <a:latin typeface="Times New Roman" panose="02020603050405020304" pitchFamily="18" charset="0"/>
                <a:cs typeface="Times New Roman" panose="02020603050405020304" pitchFamily="18" charset="0"/>
              </a:rPr>
              <a:t>language requires </a:t>
            </a:r>
            <a:r>
              <a:rPr lang="en-US" b="1" i="0" u="sng" dirty="0">
                <a:solidFill>
                  <a:srgbClr val="273239"/>
                </a:solidFill>
                <a:effectLst/>
                <a:latin typeface="Times New Roman" panose="02020603050405020304" pitchFamily="18" charset="0"/>
                <a:cs typeface="Times New Roman" panose="02020603050405020304" pitchFamily="18" charset="0"/>
              </a:rPr>
              <a:t>no compiling </a:t>
            </a:r>
            <a:r>
              <a:rPr lang="en-US" i="0" dirty="0">
                <a:solidFill>
                  <a:srgbClr val="273239"/>
                </a:solidFill>
                <a:effectLst/>
                <a:latin typeface="Times New Roman" panose="02020603050405020304" pitchFamily="18" charset="0"/>
                <a:cs typeface="Times New Roman" panose="02020603050405020304" pitchFamily="18" charset="0"/>
              </a:rPr>
              <a:t>and allows the user to use variables, numeric functions, string functions, and logical operators.</a:t>
            </a:r>
            <a:endParaRPr lang="en-US" sz="1800" dirty="0">
              <a:solidFill>
                <a:srgbClr val="273239"/>
              </a:solidFill>
              <a:effectLst/>
              <a:latin typeface="Times New Roman" panose="02020603050405020304" pitchFamily="18" charset="0"/>
              <a:cs typeface="Times New Roman" panose="02020603050405020304" pitchFamily="18" charset="0"/>
            </a:endParaRPr>
          </a:p>
          <a:p>
            <a:pPr algn="just"/>
            <a:r>
              <a:rPr lang="en-US" i="0" dirty="0">
                <a:solidFill>
                  <a:srgbClr val="273239"/>
                </a:solidFill>
                <a:effectLst/>
                <a:latin typeface="Times New Roman" panose="02020603050405020304" pitchFamily="18" charset="0"/>
                <a:cs typeface="Times New Roman" panose="02020603050405020304" pitchFamily="18" charset="0"/>
              </a:rPr>
              <a:t>Awk is a utility that enables a programmer to write tiny but effective programs in the form of statements that define </a:t>
            </a:r>
            <a:r>
              <a:rPr lang="en-US" b="1" i="0" u="sng" dirty="0">
                <a:solidFill>
                  <a:srgbClr val="273239"/>
                </a:solidFill>
                <a:effectLst/>
                <a:latin typeface="Times New Roman" panose="02020603050405020304" pitchFamily="18" charset="0"/>
                <a:cs typeface="Times New Roman" panose="02020603050405020304" pitchFamily="18" charset="0"/>
              </a:rPr>
              <a:t>text patterns </a:t>
            </a:r>
            <a:r>
              <a:rPr lang="en-US" i="0" dirty="0">
                <a:solidFill>
                  <a:srgbClr val="273239"/>
                </a:solidFill>
                <a:effectLst/>
                <a:latin typeface="Times New Roman" panose="02020603050405020304" pitchFamily="18" charset="0"/>
                <a:cs typeface="Times New Roman" panose="02020603050405020304" pitchFamily="18" charset="0"/>
              </a:rPr>
              <a:t>that are to be searched for in each line of a document and the action that is to be taken when a match is found within a line.</a:t>
            </a:r>
          </a:p>
          <a:p>
            <a:pPr algn="just"/>
            <a:r>
              <a:rPr lang="en-US" i="0" dirty="0">
                <a:solidFill>
                  <a:srgbClr val="273239"/>
                </a:solidFill>
                <a:effectLst/>
                <a:latin typeface="Times New Roman" panose="02020603050405020304" pitchFamily="18" charset="0"/>
                <a:cs typeface="Times New Roman" panose="02020603050405020304" pitchFamily="18" charset="0"/>
              </a:rPr>
              <a:t> Awk is mostly used for </a:t>
            </a:r>
            <a:r>
              <a:rPr lang="en-US" b="1" i="0" u="sng" dirty="0">
                <a:solidFill>
                  <a:srgbClr val="273239"/>
                </a:solidFill>
                <a:effectLst/>
                <a:latin typeface="Times New Roman" panose="02020603050405020304" pitchFamily="18" charset="0"/>
                <a:cs typeface="Times New Roman" panose="02020603050405020304" pitchFamily="18" charset="0"/>
              </a:rPr>
              <a:t>pattern scanning and processing</a:t>
            </a:r>
            <a:r>
              <a:rPr lang="en-US" i="0" dirty="0">
                <a:solidFill>
                  <a:srgbClr val="273239"/>
                </a:solidFill>
                <a:effectLst/>
                <a:latin typeface="Times New Roman" panose="02020603050405020304" pitchFamily="18" charset="0"/>
                <a:cs typeface="Times New Roman" panose="02020603050405020304" pitchFamily="18" charset="0"/>
              </a:rPr>
              <a:t>. It searches one or more files to see if they contain lines that matches with the specified patterns and then perform the associated actions. </a:t>
            </a:r>
          </a:p>
          <a:p>
            <a:pPr algn="just"/>
            <a:r>
              <a:rPr lang="en-US" i="0" dirty="0">
                <a:solidFill>
                  <a:srgbClr val="273239"/>
                </a:solidFill>
                <a:effectLst/>
                <a:latin typeface="Times New Roman" panose="02020603050405020304" pitchFamily="18" charset="0"/>
                <a:cs typeface="Times New Roman" panose="02020603050405020304" pitchFamily="18" charset="0"/>
              </a:rPr>
              <a:t>Awk is abbreviated from the names of the developers – </a:t>
            </a:r>
            <a:r>
              <a:rPr lang="en-US" i="0" u="sng" dirty="0" err="1">
                <a:solidFill>
                  <a:srgbClr val="273239"/>
                </a:solidFill>
                <a:effectLst/>
                <a:latin typeface="Times New Roman" panose="02020603050405020304" pitchFamily="18" charset="0"/>
                <a:cs typeface="Times New Roman" panose="02020603050405020304" pitchFamily="18" charset="0"/>
              </a:rPr>
              <a:t>Aho</a:t>
            </a:r>
            <a:r>
              <a:rPr lang="en-US" i="0" u="sng" dirty="0">
                <a:solidFill>
                  <a:srgbClr val="273239"/>
                </a:solidFill>
                <a:effectLst/>
                <a:latin typeface="Times New Roman" panose="02020603050405020304" pitchFamily="18" charset="0"/>
                <a:cs typeface="Times New Roman" panose="02020603050405020304" pitchFamily="18" charset="0"/>
              </a:rPr>
              <a:t>, Weinberger, and Kernighan</a:t>
            </a:r>
            <a:r>
              <a:rPr lang="en-US" i="0" dirty="0">
                <a:solidFill>
                  <a:srgbClr val="273239"/>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1687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1591E-8AE1-BECF-1BFD-839222F54642}"/>
              </a:ext>
            </a:extLst>
          </p:cNvPr>
          <p:cNvSpPr>
            <a:spLocks noGrp="1"/>
          </p:cNvSpPr>
          <p:nvPr>
            <p:ph type="title"/>
          </p:nvPr>
        </p:nvSpPr>
        <p:spPr>
          <a:xfrm>
            <a:off x="559293" y="365126"/>
            <a:ext cx="10794507" cy="629174"/>
          </a:xfrm>
        </p:spPr>
        <p:txBody>
          <a:bodyPr>
            <a:normAutofit fontScale="90000"/>
          </a:bodyPr>
          <a:lstStyle/>
          <a:p>
            <a:r>
              <a:rPr lang="en-US" sz="4400" b="0" i="0" u="none" strike="noStrike" baseline="0" dirty="0">
                <a:latin typeface="Times New Roman" panose="02020603050405020304" pitchFamily="18" charset="0"/>
                <a:cs typeface="Times New Roman" panose="02020603050405020304" pitchFamily="18" charset="0"/>
              </a:rPr>
              <a:t>Analyzing the Data with Unix Tools</a:t>
            </a:r>
            <a:endParaRPr lang="en-IN" dirty="0"/>
          </a:p>
        </p:txBody>
      </p:sp>
      <p:sp>
        <p:nvSpPr>
          <p:cNvPr id="3" name="Content Placeholder 2">
            <a:extLst>
              <a:ext uri="{FF2B5EF4-FFF2-40B4-BE49-F238E27FC236}">
                <a16:creationId xmlns:a16="http://schemas.microsoft.com/office/drawing/2014/main" id="{9736ED5B-5707-09AA-9745-8D157087CFC6}"/>
              </a:ext>
            </a:extLst>
          </p:cNvPr>
          <p:cNvSpPr>
            <a:spLocks noGrp="1"/>
          </p:cNvSpPr>
          <p:nvPr>
            <p:ph idx="1"/>
          </p:nvPr>
        </p:nvSpPr>
        <p:spPr>
          <a:xfrm>
            <a:off x="393946" y="994300"/>
            <a:ext cx="11404107" cy="5681708"/>
          </a:xfrm>
        </p:spPr>
        <p:txBody>
          <a:bodyPr>
            <a:noAutofit/>
          </a:bodyPr>
          <a:lstStyle/>
          <a:p>
            <a:r>
              <a:rPr lang="en-US" sz="2000" b="0" i="0" u="none" strike="noStrike" baseline="0" dirty="0">
                <a:latin typeface="Times New Roman" panose="02020603050405020304" pitchFamily="18" charset="0"/>
                <a:cs typeface="Times New Roman" panose="02020603050405020304" pitchFamily="18" charset="0"/>
              </a:rPr>
              <a:t>What’s the highest recorded global temperature for each year in the dataset? We will answer this first </a:t>
            </a:r>
            <a:r>
              <a:rPr lang="en-US" sz="2000" b="1" i="1" u="sng" strike="noStrike" baseline="0" dirty="0">
                <a:latin typeface="Times New Roman" panose="02020603050405020304" pitchFamily="18" charset="0"/>
                <a:cs typeface="Times New Roman" panose="02020603050405020304" pitchFamily="18" charset="0"/>
              </a:rPr>
              <a:t>without using Hadoop</a:t>
            </a:r>
            <a:r>
              <a:rPr lang="en-US" sz="2000" b="0" i="0" u="none" strike="noStrike" baseline="0" dirty="0">
                <a:latin typeface="Times New Roman" panose="02020603050405020304" pitchFamily="18" charset="0"/>
                <a:cs typeface="Times New Roman" panose="02020603050405020304" pitchFamily="18" charset="0"/>
              </a:rPr>
              <a:t>, as this information will provide a performance baseline and a useful means to check our results.</a:t>
            </a:r>
          </a:p>
          <a:p>
            <a:pPr marL="0" indent="0" algn="l">
              <a:buNone/>
            </a:pPr>
            <a:r>
              <a:rPr lang="en-US" sz="2000" b="1" i="1" u="sng" strike="noStrike" baseline="0" dirty="0">
                <a:solidFill>
                  <a:srgbClr val="000000"/>
                </a:solidFill>
                <a:latin typeface="Times New Roman" panose="02020603050405020304" pitchFamily="18" charset="0"/>
                <a:cs typeface="Times New Roman" panose="02020603050405020304" pitchFamily="18" charset="0"/>
              </a:rPr>
              <a:t>Example</a:t>
            </a:r>
            <a:r>
              <a:rPr lang="en-US" sz="2000" b="0" i="1" u="none" strike="noStrike" baseline="0" dirty="0">
                <a:solidFill>
                  <a:srgbClr val="000000"/>
                </a:solidFill>
                <a:latin typeface="Times New Roman" panose="02020603050405020304" pitchFamily="18" charset="0"/>
                <a:cs typeface="Times New Roman" panose="02020603050405020304" pitchFamily="18" charset="0"/>
              </a:rPr>
              <a:t> :A program for finding the maximum recorded temperature by year from </a:t>
            </a:r>
            <a:r>
              <a:rPr lang="en-IN" sz="2000" b="0" i="1" u="none" strike="noStrike" baseline="0" dirty="0">
                <a:solidFill>
                  <a:srgbClr val="000000"/>
                </a:solidFill>
                <a:latin typeface="Times New Roman" panose="02020603050405020304" pitchFamily="18" charset="0"/>
                <a:cs typeface="Times New Roman" panose="02020603050405020304" pitchFamily="18" charset="0"/>
              </a:rPr>
              <a:t>NCDC weather records (</a:t>
            </a:r>
            <a:r>
              <a:rPr lang="en-IN" sz="2000" b="0" i="0" u="none" strike="noStrike" baseline="0" dirty="0">
                <a:latin typeface="Times New Roman" panose="02020603050405020304" pitchFamily="18" charset="0"/>
                <a:cs typeface="Times New Roman" panose="02020603050405020304" pitchFamily="18" charset="0"/>
              </a:rPr>
              <a:t>small script </a:t>
            </a:r>
            <a:r>
              <a:rPr lang="en-US" sz="2000" b="0" i="0" u="none" strike="noStrike" baseline="0" dirty="0">
                <a:latin typeface="Times New Roman" panose="02020603050405020304" pitchFamily="18" charset="0"/>
                <a:cs typeface="Times New Roman" panose="02020603050405020304" pitchFamily="18" charset="0"/>
              </a:rPr>
              <a:t>to calculate the maximum temperature for each year.</a:t>
            </a:r>
            <a:r>
              <a:rPr lang="en-IN" sz="2000" b="0" i="1" u="none" strike="noStrike" baseline="0" dirty="0">
                <a:solidFill>
                  <a:srgbClr val="000000"/>
                </a:solidFill>
                <a:latin typeface="Times New Roman" panose="02020603050405020304" pitchFamily="18" charset="0"/>
                <a:cs typeface="Times New Roman" panose="02020603050405020304" pitchFamily="18" charset="0"/>
              </a:rPr>
              <a:t>)</a:t>
            </a:r>
          </a:p>
          <a:p>
            <a:pPr marL="0" indent="0" algn="l">
              <a:buNone/>
            </a:pPr>
            <a:r>
              <a:rPr lang="en-IN" sz="2000" b="0" i="1" u="none" strike="noStrike" baseline="0" dirty="0">
                <a:solidFill>
                  <a:srgbClr val="009AFF"/>
                </a:solidFill>
                <a:latin typeface="Times New Roman" panose="02020603050405020304" pitchFamily="18" charset="0"/>
                <a:cs typeface="Times New Roman" panose="02020603050405020304" pitchFamily="18" charset="0"/>
              </a:rPr>
              <a:t>#!/usr/bin/env bash</a:t>
            </a:r>
          </a:p>
          <a:p>
            <a:pPr marL="0" indent="0" algn="l">
              <a:buNone/>
            </a:pPr>
            <a:r>
              <a:rPr lang="en-IN" sz="2400" b="1" i="0" u="none" strike="noStrike" baseline="0" dirty="0">
                <a:solidFill>
                  <a:srgbClr val="00669A"/>
                </a:solidFill>
                <a:latin typeface="Times New Roman" panose="02020603050405020304" pitchFamily="18" charset="0"/>
                <a:cs typeface="Times New Roman" panose="02020603050405020304" pitchFamily="18" charset="0"/>
              </a:rPr>
              <a:t>for </a:t>
            </a:r>
            <a:r>
              <a:rPr lang="en-IN" sz="2400" b="0" i="0" u="none" strike="noStrike" baseline="0" dirty="0">
                <a:solidFill>
                  <a:srgbClr val="000000"/>
                </a:solidFill>
                <a:latin typeface="Times New Roman" panose="02020603050405020304" pitchFamily="18" charset="0"/>
                <a:cs typeface="Times New Roman" panose="02020603050405020304" pitchFamily="18" charset="0"/>
              </a:rPr>
              <a:t>year in all/*</a:t>
            </a:r>
          </a:p>
          <a:p>
            <a:pPr marL="0" indent="0" algn="l">
              <a:buNone/>
            </a:pPr>
            <a:r>
              <a:rPr lang="en-IN" sz="2400" b="1" i="0" u="none" strike="noStrike" baseline="0" dirty="0">
                <a:solidFill>
                  <a:srgbClr val="00669A"/>
                </a:solidFill>
                <a:latin typeface="Times New Roman" panose="02020603050405020304" pitchFamily="18" charset="0"/>
                <a:cs typeface="Times New Roman" panose="02020603050405020304" pitchFamily="18" charset="0"/>
              </a:rPr>
              <a:t>do</a:t>
            </a:r>
          </a:p>
          <a:p>
            <a:pPr marL="457200" lvl="1" indent="0">
              <a:buNone/>
            </a:pPr>
            <a:r>
              <a:rPr lang="en-US" b="0" i="0" u="none" strike="noStrike" baseline="0" dirty="0">
                <a:solidFill>
                  <a:srgbClr val="336666"/>
                </a:solidFill>
                <a:latin typeface="Times New Roman" panose="02020603050405020304" pitchFamily="18" charset="0"/>
                <a:cs typeface="Times New Roman" panose="02020603050405020304" pitchFamily="18" charset="0"/>
              </a:rPr>
              <a:t>echo </a:t>
            </a:r>
            <a:r>
              <a:rPr lang="en-US" b="0" i="0" u="none" strike="noStrike" baseline="0" dirty="0">
                <a:solidFill>
                  <a:srgbClr val="000000"/>
                </a:solidFill>
                <a:latin typeface="Times New Roman" panose="02020603050405020304" pitchFamily="18" charset="0"/>
                <a:cs typeface="Times New Roman" panose="02020603050405020304" pitchFamily="18" charset="0"/>
              </a:rPr>
              <a:t>-ne </a:t>
            </a:r>
            <a:r>
              <a:rPr lang="en-US" b="0" i="0" u="none" strike="noStrike" baseline="0" dirty="0">
                <a:solidFill>
                  <a:srgbClr val="CD3300"/>
                </a:solidFill>
                <a:latin typeface="Times New Roman" panose="02020603050405020304" pitchFamily="18" charset="0"/>
                <a:cs typeface="Times New Roman" panose="02020603050405020304" pitchFamily="18" charset="0"/>
              </a:rPr>
              <a:t>`</a:t>
            </a:r>
            <a:r>
              <a:rPr lang="en-US" b="0" i="0" u="none" strike="noStrike" baseline="0" dirty="0" err="1">
                <a:solidFill>
                  <a:srgbClr val="000000"/>
                </a:solidFill>
                <a:latin typeface="Times New Roman" panose="02020603050405020304" pitchFamily="18" charset="0"/>
                <a:cs typeface="Times New Roman" panose="02020603050405020304" pitchFamily="18" charset="0"/>
              </a:rPr>
              <a:t>basename</a:t>
            </a:r>
            <a:r>
              <a:rPr lang="en-US" b="0" i="0" u="none" strike="noStrike" baseline="0" dirty="0">
                <a:solidFill>
                  <a:srgbClr val="000000"/>
                </a:solidFill>
                <a:latin typeface="Times New Roman" panose="02020603050405020304" pitchFamily="18" charset="0"/>
                <a:cs typeface="Times New Roman" panose="02020603050405020304" pitchFamily="18" charset="0"/>
              </a:rPr>
              <a:t> </a:t>
            </a:r>
            <a:r>
              <a:rPr lang="en-US" b="0" i="0" u="none" strike="noStrike" baseline="0" dirty="0">
                <a:solidFill>
                  <a:srgbClr val="003333"/>
                </a:solidFill>
                <a:latin typeface="Times New Roman" panose="02020603050405020304" pitchFamily="18" charset="0"/>
                <a:cs typeface="Times New Roman" panose="02020603050405020304" pitchFamily="18" charset="0"/>
              </a:rPr>
              <a:t>$year </a:t>
            </a:r>
            <a:r>
              <a:rPr lang="en-US" b="0" i="0" u="none" strike="noStrike" baseline="0" dirty="0">
                <a:solidFill>
                  <a:srgbClr val="000000"/>
                </a:solidFill>
                <a:latin typeface="Times New Roman" panose="02020603050405020304" pitchFamily="18" charset="0"/>
                <a:cs typeface="Times New Roman" panose="02020603050405020304" pitchFamily="18" charset="0"/>
              </a:rPr>
              <a:t>.</a:t>
            </a:r>
            <a:r>
              <a:rPr lang="en-US" b="0" i="0" u="none" strike="noStrike" baseline="0" dirty="0" err="1">
                <a:solidFill>
                  <a:srgbClr val="000000"/>
                </a:solidFill>
                <a:latin typeface="Times New Roman" panose="02020603050405020304" pitchFamily="18" charset="0"/>
                <a:cs typeface="Times New Roman" panose="02020603050405020304" pitchFamily="18" charset="0"/>
              </a:rPr>
              <a:t>gz</a:t>
            </a:r>
            <a:r>
              <a:rPr lang="en-US" b="0" i="0" u="none" strike="noStrike" baseline="0" dirty="0">
                <a:solidFill>
                  <a:srgbClr val="CD3300"/>
                </a:solidFill>
                <a:latin typeface="Times New Roman" panose="02020603050405020304" pitchFamily="18" charset="0"/>
                <a:cs typeface="Times New Roman" panose="02020603050405020304" pitchFamily="18" charset="0"/>
              </a:rPr>
              <a:t>`"\t"</a:t>
            </a:r>
          </a:p>
          <a:p>
            <a:pPr marL="457200" lvl="1" indent="0">
              <a:buNone/>
            </a:pPr>
            <a:r>
              <a:rPr lang="en-IN" b="0" i="0" u="none" strike="noStrike" baseline="0" dirty="0" err="1">
                <a:solidFill>
                  <a:srgbClr val="000000"/>
                </a:solidFill>
                <a:latin typeface="Times New Roman" panose="02020603050405020304" pitchFamily="18" charset="0"/>
                <a:cs typeface="Times New Roman" panose="02020603050405020304" pitchFamily="18" charset="0"/>
              </a:rPr>
              <a:t>gunzip</a:t>
            </a:r>
            <a:r>
              <a:rPr lang="en-IN" b="0" i="0" u="none" strike="noStrike" baseline="0" dirty="0">
                <a:solidFill>
                  <a:srgbClr val="000000"/>
                </a:solidFill>
                <a:latin typeface="Times New Roman" panose="02020603050405020304" pitchFamily="18" charset="0"/>
                <a:cs typeface="Times New Roman" panose="02020603050405020304" pitchFamily="18" charset="0"/>
              </a:rPr>
              <a:t> -c </a:t>
            </a:r>
            <a:r>
              <a:rPr lang="en-IN" b="0" i="0" u="none" strike="noStrike" baseline="0" dirty="0">
                <a:solidFill>
                  <a:srgbClr val="003333"/>
                </a:solidFill>
                <a:latin typeface="Times New Roman" panose="02020603050405020304" pitchFamily="18" charset="0"/>
                <a:cs typeface="Times New Roman" panose="02020603050405020304" pitchFamily="18" charset="0"/>
              </a:rPr>
              <a:t>$year </a:t>
            </a:r>
            <a:r>
              <a:rPr lang="en-IN" b="0" i="0" u="none" strike="noStrike" baseline="0" dirty="0">
                <a:solidFill>
                  <a:srgbClr val="000000"/>
                </a:solidFill>
                <a:latin typeface="Times New Roman" panose="02020603050405020304" pitchFamily="18" charset="0"/>
                <a:cs typeface="Times New Roman" panose="02020603050405020304" pitchFamily="18" charset="0"/>
              </a:rPr>
              <a:t>| </a:t>
            </a:r>
            <a:r>
              <a:rPr lang="en-IN" b="1" i="0" u="none" strike="noStrike" baseline="0" dirty="0">
                <a:solidFill>
                  <a:srgbClr val="CD3300"/>
                </a:solidFill>
                <a:latin typeface="Times New Roman" panose="02020603050405020304" pitchFamily="18" charset="0"/>
                <a:cs typeface="Times New Roman" panose="02020603050405020304" pitchFamily="18" charset="0"/>
              </a:rPr>
              <a:t>\</a:t>
            </a:r>
          </a:p>
          <a:p>
            <a:pPr marL="914400" lvl="2" indent="0">
              <a:buNone/>
            </a:pPr>
            <a:r>
              <a:rPr lang="en-IN" sz="2400" b="0" i="0" u="none" strike="noStrike" baseline="0" dirty="0">
                <a:solidFill>
                  <a:srgbClr val="000000"/>
                </a:solidFill>
                <a:latin typeface="Times New Roman" panose="02020603050405020304" pitchFamily="18" charset="0"/>
                <a:cs typeface="Times New Roman" panose="02020603050405020304" pitchFamily="18" charset="0"/>
              </a:rPr>
              <a:t>awk </a:t>
            </a:r>
            <a:r>
              <a:rPr lang="en-IN" sz="2400" b="0" i="0" u="none" strike="noStrike" baseline="0" dirty="0">
                <a:solidFill>
                  <a:srgbClr val="CD3300"/>
                </a:solidFill>
                <a:latin typeface="Times New Roman" panose="02020603050405020304" pitchFamily="18" charset="0"/>
                <a:cs typeface="Times New Roman" panose="02020603050405020304" pitchFamily="18" charset="0"/>
              </a:rPr>
              <a:t>'{ temp = </a:t>
            </a:r>
            <a:r>
              <a:rPr lang="en-IN" sz="2400" b="0" i="0" u="none" strike="noStrike" baseline="0" dirty="0" err="1">
                <a:solidFill>
                  <a:srgbClr val="CD3300"/>
                </a:solidFill>
                <a:latin typeface="Times New Roman" panose="02020603050405020304" pitchFamily="18" charset="0"/>
                <a:cs typeface="Times New Roman" panose="02020603050405020304" pitchFamily="18" charset="0"/>
              </a:rPr>
              <a:t>substr</a:t>
            </a:r>
            <a:r>
              <a:rPr lang="en-IN" sz="2400" b="0" i="0" u="none" strike="noStrike" baseline="0" dirty="0">
                <a:solidFill>
                  <a:srgbClr val="CD3300"/>
                </a:solidFill>
                <a:latin typeface="Times New Roman" panose="02020603050405020304" pitchFamily="18" charset="0"/>
                <a:cs typeface="Times New Roman" panose="02020603050405020304" pitchFamily="18" charset="0"/>
              </a:rPr>
              <a:t>($0, 88, 5) + 0;</a:t>
            </a:r>
          </a:p>
          <a:p>
            <a:pPr marL="914400" lvl="2" indent="0">
              <a:buNone/>
            </a:pPr>
            <a:r>
              <a:rPr lang="en-IN" sz="2400" b="0" i="0" u="none" strike="noStrike" baseline="0" dirty="0">
                <a:solidFill>
                  <a:srgbClr val="CD3300"/>
                </a:solidFill>
                <a:latin typeface="Times New Roman" panose="02020603050405020304" pitchFamily="18" charset="0"/>
                <a:cs typeface="Times New Roman" panose="02020603050405020304" pitchFamily="18" charset="0"/>
              </a:rPr>
              <a:t>q = </a:t>
            </a:r>
            <a:r>
              <a:rPr lang="en-IN" sz="2400" b="0" i="0" u="none" strike="noStrike" baseline="0" dirty="0" err="1">
                <a:solidFill>
                  <a:srgbClr val="CD3300"/>
                </a:solidFill>
                <a:latin typeface="Times New Roman" panose="02020603050405020304" pitchFamily="18" charset="0"/>
                <a:cs typeface="Times New Roman" panose="02020603050405020304" pitchFamily="18" charset="0"/>
              </a:rPr>
              <a:t>substr</a:t>
            </a:r>
            <a:r>
              <a:rPr lang="en-IN" sz="2400" b="0" i="0" u="none" strike="noStrike" baseline="0" dirty="0">
                <a:solidFill>
                  <a:srgbClr val="CD3300"/>
                </a:solidFill>
                <a:latin typeface="Times New Roman" panose="02020603050405020304" pitchFamily="18" charset="0"/>
                <a:cs typeface="Times New Roman" panose="02020603050405020304" pitchFamily="18" charset="0"/>
              </a:rPr>
              <a:t>($0, 93, 1);</a:t>
            </a:r>
          </a:p>
          <a:p>
            <a:pPr marL="914400" lvl="2" indent="0">
              <a:buNone/>
            </a:pPr>
            <a:r>
              <a:rPr lang="en-US" sz="2400" b="0" i="0" u="none" strike="noStrike" baseline="0" dirty="0">
                <a:solidFill>
                  <a:srgbClr val="CD3300"/>
                </a:solidFill>
                <a:latin typeface="Times New Roman" panose="02020603050405020304" pitchFamily="18" charset="0"/>
                <a:cs typeface="Times New Roman" panose="02020603050405020304" pitchFamily="18" charset="0"/>
              </a:rPr>
              <a:t>if (temp !=9999 &amp;&amp; q ~ /[01459]/ &amp;&amp; temp &gt; max) max = temp }</a:t>
            </a:r>
          </a:p>
          <a:p>
            <a:pPr marL="914400" lvl="2" indent="0">
              <a:buNone/>
            </a:pPr>
            <a:r>
              <a:rPr lang="en-IN" sz="2400" b="0" i="0" u="none" strike="noStrike" baseline="0" dirty="0">
                <a:solidFill>
                  <a:srgbClr val="CD3300"/>
                </a:solidFill>
                <a:latin typeface="Times New Roman" panose="02020603050405020304" pitchFamily="18" charset="0"/>
                <a:cs typeface="Times New Roman" panose="02020603050405020304" pitchFamily="18" charset="0"/>
              </a:rPr>
              <a:t>END { print max }'</a:t>
            </a:r>
          </a:p>
          <a:p>
            <a:pPr marL="0" indent="0" algn="l">
              <a:buNone/>
            </a:pPr>
            <a:r>
              <a:rPr lang="en-IN" sz="2400" b="1" i="0" u="none" strike="noStrike" baseline="0" dirty="0">
                <a:solidFill>
                  <a:srgbClr val="00669A"/>
                </a:solidFill>
                <a:latin typeface="Times New Roman" panose="02020603050405020304" pitchFamily="18" charset="0"/>
                <a:cs typeface="Times New Roman" panose="02020603050405020304" pitchFamily="18" charset="0"/>
              </a:rPr>
              <a:t>done</a:t>
            </a:r>
            <a:endParaRPr lang="en-US" sz="2400" b="0" i="0" u="none" strike="noStrike" baseline="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8620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93C71-42BD-1D2C-CC11-B52F42220C30}"/>
              </a:ext>
            </a:extLst>
          </p:cNvPr>
          <p:cNvSpPr>
            <a:spLocks noGrp="1"/>
          </p:cNvSpPr>
          <p:nvPr>
            <p:ph type="title"/>
          </p:nvPr>
        </p:nvSpPr>
        <p:spPr>
          <a:xfrm>
            <a:off x="585926" y="365125"/>
            <a:ext cx="10767874" cy="389477"/>
          </a:xfrm>
        </p:spPr>
        <p:txBody>
          <a:bodyPr>
            <a:noAutofit/>
          </a:bodyPr>
          <a:lstStyle/>
          <a:p>
            <a:r>
              <a:rPr lang="en-US" sz="2400" b="1" i="0" u="none" strike="noStrike" baseline="0" dirty="0">
                <a:latin typeface="MyriadPro-SemiboldCond"/>
              </a:rPr>
              <a:t>Analyzing the Data with Hadoop</a:t>
            </a:r>
            <a:endParaRPr lang="en-IN" sz="2400" b="1" dirty="0"/>
          </a:p>
        </p:txBody>
      </p:sp>
      <p:sp>
        <p:nvSpPr>
          <p:cNvPr id="3" name="Content Placeholder 2">
            <a:extLst>
              <a:ext uri="{FF2B5EF4-FFF2-40B4-BE49-F238E27FC236}">
                <a16:creationId xmlns:a16="http://schemas.microsoft.com/office/drawing/2014/main" id="{BA7E4690-1C57-DED9-65BF-9483D01DC648}"/>
              </a:ext>
            </a:extLst>
          </p:cNvPr>
          <p:cNvSpPr>
            <a:spLocks noGrp="1"/>
          </p:cNvSpPr>
          <p:nvPr>
            <p:ph idx="1"/>
          </p:nvPr>
        </p:nvSpPr>
        <p:spPr>
          <a:xfrm>
            <a:off x="500848" y="973369"/>
            <a:ext cx="10515600" cy="4351338"/>
          </a:xfrm>
        </p:spPr>
        <p:txBody>
          <a:bodyPr/>
          <a:lstStyle/>
          <a:p>
            <a:pPr algn="l"/>
            <a:r>
              <a:rPr lang="en-US" sz="1800" b="0" i="0" u="none" strike="noStrike" baseline="0" dirty="0">
                <a:latin typeface="MinionPro-Regular"/>
              </a:rPr>
              <a:t>To take advantage of the parallel processing that Hadoop provides, we need to express our query as a MapReduce job.</a:t>
            </a:r>
          </a:p>
          <a:p>
            <a:pPr algn="l"/>
            <a:r>
              <a:rPr lang="en-IN" b="1" i="0" u="sng" strike="noStrike" baseline="0" dirty="0">
                <a:latin typeface="MyriadPro-SemiboldCond"/>
              </a:rPr>
              <a:t>Map and Reduce</a:t>
            </a:r>
            <a:endParaRPr lang="en-IN" b="1" u="sng" dirty="0"/>
          </a:p>
        </p:txBody>
      </p:sp>
      <p:sp>
        <p:nvSpPr>
          <p:cNvPr id="7" name="TextBox 6">
            <a:extLst>
              <a:ext uri="{FF2B5EF4-FFF2-40B4-BE49-F238E27FC236}">
                <a16:creationId xmlns:a16="http://schemas.microsoft.com/office/drawing/2014/main" id="{BD3E899B-D847-1895-BF3B-73FCC62F9D49}"/>
              </a:ext>
            </a:extLst>
          </p:cNvPr>
          <p:cNvSpPr txBox="1"/>
          <p:nvPr/>
        </p:nvSpPr>
        <p:spPr>
          <a:xfrm>
            <a:off x="678771" y="2228671"/>
            <a:ext cx="10582183" cy="2308324"/>
          </a:xfrm>
          <a:prstGeom prst="rect">
            <a:avLst/>
          </a:prstGeom>
          <a:noFill/>
        </p:spPr>
        <p:txBody>
          <a:bodyPr wrap="square">
            <a:spAutoFit/>
          </a:bodyPr>
          <a:lstStyle/>
          <a:p>
            <a:pPr marL="342900" indent="-342900" algn="l">
              <a:buFont typeface="Wingdings" panose="05000000000000000000" pitchFamily="2" charset="2"/>
              <a:buChar char="§"/>
            </a:pPr>
            <a:r>
              <a:rPr lang="en-US" sz="2400" b="0" i="0" u="none" strike="noStrike" baseline="0" dirty="0">
                <a:latin typeface="MinionPro-Regular"/>
              </a:rPr>
              <a:t>MapReduce works by breaking the processing into two phases: the map phase and the reduce phase. </a:t>
            </a:r>
          </a:p>
          <a:p>
            <a:pPr marL="342900" indent="-342900" algn="l">
              <a:buFont typeface="Wingdings" panose="05000000000000000000" pitchFamily="2" charset="2"/>
              <a:buChar char="§"/>
            </a:pPr>
            <a:r>
              <a:rPr lang="en-US" sz="2400" b="0" i="0" u="none" strike="noStrike" baseline="0" dirty="0">
                <a:latin typeface="MinionPro-Regular"/>
              </a:rPr>
              <a:t>Each phase has key-value pairs as input and output, the types of which may be chosen by the programmer. </a:t>
            </a:r>
          </a:p>
          <a:p>
            <a:pPr marL="342900" indent="-342900" algn="l">
              <a:buFont typeface="Wingdings" panose="05000000000000000000" pitchFamily="2" charset="2"/>
              <a:buChar char="§"/>
            </a:pPr>
            <a:r>
              <a:rPr lang="en-US" sz="2400" b="0" i="0" u="none" strike="noStrike" baseline="0" dirty="0">
                <a:latin typeface="MinionPro-Regular"/>
              </a:rPr>
              <a:t>The programmer also specifies two functions: the map function and the reduce function.</a:t>
            </a:r>
            <a:endParaRPr lang="en-IN" sz="2400" dirty="0"/>
          </a:p>
        </p:txBody>
      </p:sp>
    </p:spTree>
    <p:extLst>
      <p:ext uri="{BB962C8B-B14F-4D97-AF65-F5344CB8AC3E}">
        <p14:creationId xmlns:p14="http://schemas.microsoft.com/office/powerpoint/2010/main" val="519595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8C27-FD91-2281-15C6-AC4CD29985E5}"/>
              </a:ext>
            </a:extLst>
          </p:cNvPr>
          <p:cNvSpPr>
            <a:spLocks noGrp="1"/>
          </p:cNvSpPr>
          <p:nvPr>
            <p:ph type="title"/>
          </p:nvPr>
        </p:nvSpPr>
        <p:spPr/>
        <p:txBody>
          <a:bodyPr/>
          <a:lstStyle/>
          <a:p>
            <a:br>
              <a:rPr lang="en-IN" dirty="0"/>
            </a:br>
            <a:endParaRPr lang="en-IN" dirty="0"/>
          </a:p>
        </p:txBody>
      </p:sp>
      <p:sp>
        <p:nvSpPr>
          <p:cNvPr id="3" name="Content Placeholder 2">
            <a:extLst>
              <a:ext uri="{FF2B5EF4-FFF2-40B4-BE49-F238E27FC236}">
                <a16:creationId xmlns:a16="http://schemas.microsoft.com/office/drawing/2014/main" id="{31923936-D14C-2D2C-5A36-7684F5512CC7}"/>
              </a:ext>
            </a:extLst>
          </p:cNvPr>
          <p:cNvSpPr>
            <a:spLocks noGrp="1"/>
          </p:cNvSpPr>
          <p:nvPr>
            <p:ph idx="1"/>
          </p:nvPr>
        </p:nvSpPr>
        <p:spPr/>
        <p:txBody>
          <a:bodyPr>
            <a:normAutofit/>
          </a:bodyPr>
          <a:lstStyle/>
          <a:p>
            <a:pPr marL="0" indent="0" algn="just">
              <a:lnSpc>
                <a:spcPct val="150000"/>
              </a:lnSpc>
              <a:buNone/>
            </a:pPr>
            <a:r>
              <a:rPr lang="en-US" sz="3600" b="0" i="0" u="none" strike="noStrike" baseline="0" dirty="0">
                <a:solidFill>
                  <a:srgbClr val="393939"/>
                </a:solidFill>
                <a:latin typeface="Times New Roman" panose="02020603050405020304" pitchFamily="18" charset="0"/>
                <a:cs typeface="Times New Roman" panose="02020603050405020304" pitchFamily="18" charset="0"/>
              </a:rPr>
              <a:t>UNIT IV: Structured Data Processing Tools Hive: Installation, Running Hive, HiveQL, Tables, Querying Data, User Defined functions Sqoop: Introduction, generate code, Database import, working with imported data, Importing large objects, performing an exports.</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36589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A22DC-76F2-34D9-4E53-87244B74D789}"/>
              </a:ext>
            </a:extLst>
          </p:cNvPr>
          <p:cNvSpPr>
            <a:spLocks noGrp="1"/>
          </p:cNvSpPr>
          <p:nvPr>
            <p:ph type="title"/>
          </p:nvPr>
        </p:nvSpPr>
        <p:spPr/>
        <p:txBody>
          <a:bodyPr/>
          <a:lstStyle/>
          <a:p>
            <a:br>
              <a:rPr lang="en-IN" dirty="0"/>
            </a:br>
            <a:endParaRPr lang="en-IN" dirty="0"/>
          </a:p>
        </p:txBody>
      </p:sp>
      <p:sp>
        <p:nvSpPr>
          <p:cNvPr id="3" name="Content Placeholder 2">
            <a:extLst>
              <a:ext uri="{FF2B5EF4-FFF2-40B4-BE49-F238E27FC236}">
                <a16:creationId xmlns:a16="http://schemas.microsoft.com/office/drawing/2014/main" id="{B02F62CB-8E4C-A395-C4F5-33537D8D9B27}"/>
              </a:ext>
            </a:extLst>
          </p:cNvPr>
          <p:cNvSpPr>
            <a:spLocks noGrp="1"/>
          </p:cNvSpPr>
          <p:nvPr>
            <p:ph idx="1"/>
          </p:nvPr>
        </p:nvSpPr>
        <p:spPr/>
        <p:txBody>
          <a:bodyPr/>
          <a:lstStyle/>
          <a:p>
            <a:endParaRPr lang="en-IN" dirty="0"/>
          </a:p>
          <a:p>
            <a:endParaRPr lang="en-IN" dirty="0"/>
          </a:p>
        </p:txBody>
      </p:sp>
      <p:pic>
        <p:nvPicPr>
          <p:cNvPr id="5" name="Picture 4">
            <a:extLst>
              <a:ext uri="{FF2B5EF4-FFF2-40B4-BE49-F238E27FC236}">
                <a16:creationId xmlns:a16="http://schemas.microsoft.com/office/drawing/2014/main" id="{D3D735CA-AE4D-BBAD-2524-1AE8C0B20FC9}"/>
              </a:ext>
            </a:extLst>
          </p:cNvPr>
          <p:cNvPicPr>
            <a:picLocks noChangeAspect="1"/>
          </p:cNvPicPr>
          <p:nvPr/>
        </p:nvPicPr>
        <p:blipFill>
          <a:blip r:embed="rId2"/>
          <a:stretch>
            <a:fillRect/>
          </a:stretch>
        </p:blipFill>
        <p:spPr>
          <a:xfrm>
            <a:off x="2024109" y="365125"/>
            <a:ext cx="6705553" cy="6337515"/>
          </a:xfrm>
          <a:prstGeom prst="rect">
            <a:avLst/>
          </a:prstGeom>
        </p:spPr>
      </p:pic>
    </p:spTree>
    <p:extLst>
      <p:ext uri="{BB962C8B-B14F-4D97-AF65-F5344CB8AC3E}">
        <p14:creationId xmlns:p14="http://schemas.microsoft.com/office/powerpoint/2010/main" val="14423999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6966A-878E-9DFD-8505-1D28EC9EF1A5}"/>
              </a:ext>
            </a:extLst>
          </p:cNvPr>
          <p:cNvSpPr>
            <a:spLocks noGrp="1"/>
          </p:cNvSpPr>
          <p:nvPr>
            <p:ph type="title"/>
          </p:nvPr>
        </p:nvSpPr>
        <p:spPr/>
        <p:txBody>
          <a:bodyPr/>
          <a:lstStyle/>
          <a:p>
            <a:br>
              <a:rPr lang="en-IN" dirty="0"/>
            </a:br>
            <a:endParaRPr lang="en-IN" dirty="0"/>
          </a:p>
        </p:txBody>
      </p:sp>
      <p:sp>
        <p:nvSpPr>
          <p:cNvPr id="3" name="Content Placeholder 2">
            <a:extLst>
              <a:ext uri="{FF2B5EF4-FFF2-40B4-BE49-F238E27FC236}">
                <a16:creationId xmlns:a16="http://schemas.microsoft.com/office/drawing/2014/main" id="{66F02E33-EE97-A9A4-9FCD-F777413A1F68}"/>
              </a:ext>
            </a:extLst>
          </p:cNvPr>
          <p:cNvSpPr>
            <a:spLocks noGrp="1"/>
          </p:cNvSpPr>
          <p:nvPr>
            <p:ph idx="1"/>
          </p:nvPr>
        </p:nvSpPr>
        <p:spPr/>
        <p:txBody>
          <a:bodyPr/>
          <a:lstStyle/>
          <a:p>
            <a:endParaRPr lang="en-IN" dirty="0"/>
          </a:p>
          <a:p>
            <a:endParaRPr lang="en-IN" dirty="0"/>
          </a:p>
        </p:txBody>
      </p:sp>
      <p:pic>
        <p:nvPicPr>
          <p:cNvPr id="5" name="Picture 4">
            <a:extLst>
              <a:ext uri="{FF2B5EF4-FFF2-40B4-BE49-F238E27FC236}">
                <a16:creationId xmlns:a16="http://schemas.microsoft.com/office/drawing/2014/main" id="{083ADDAC-4941-F715-B71A-10CF68286CAB}"/>
              </a:ext>
            </a:extLst>
          </p:cNvPr>
          <p:cNvPicPr>
            <a:picLocks noChangeAspect="1"/>
          </p:cNvPicPr>
          <p:nvPr/>
        </p:nvPicPr>
        <p:blipFill>
          <a:blip r:embed="rId2"/>
          <a:stretch>
            <a:fillRect/>
          </a:stretch>
        </p:blipFill>
        <p:spPr>
          <a:xfrm>
            <a:off x="1909762" y="2295525"/>
            <a:ext cx="8372475" cy="2266950"/>
          </a:xfrm>
          <a:prstGeom prst="rect">
            <a:avLst/>
          </a:prstGeom>
        </p:spPr>
      </p:pic>
    </p:spTree>
    <p:extLst>
      <p:ext uri="{BB962C8B-B14F-4D97-AF65-F5344CB8AC3E}">
        <p14:creationId xmlns:p14="http://schemas.microsoft.com/office/powerpoint/2010/main" val="3549797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A64C7-80C5-2C4B-4AB0-9DBA327652A4}"/>
              </a:ext>
            </a:extLst>
          </p:cNvPr>
          <p:cNvSpPr>
            <a:spLocks noGrp="1"/>
          </p:cNvSpPr>
          <p:nvPr>
            <p:ph type="title"/>
          </p:nvPr>
        </p:nvSpPr>
        <p:spPr>
          <a:xfrm>
            <a:off x="216763" y="247172"/>
            <a:ext cx="10515600" cy="433865"/>
          </a:xfrm>
        </p:spPr>
        <p:txBody>
          <a:bodyPr>
            <a:normAutofit/>
          </a:bodyPr>
          <a:lstStyle/>
          <a:p>
            <a:r>
              <a:rPr lang="en-IN" sz="2400" b="0" i="0" u="none" strike="noStrike" baseline="0" dirty="0">
                <a:latin typeface="Times New Roman" panose="02020603050405020304" pitchFamily="18" charset="0"/>
                <a:cs typeface="Times New Roman" panose="02020603050405020304" pitchFamily="18" charset="0"/>
              </a:rPr>
              <a:t>Java MapReduce</a:t>
            </a:r>
            <a:endParaRPr lang="en-IN"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A07CFA3-3F5A-729E-37DA-6E460B833A1C}"/>
              </a:ext>
            </a:extLst>
          </p:cNvPr>
          <p:cNvSpPr>
            <a:spLocks noGrp="1"/>
          </p:cNvSpPr>
          <p:nvPr>
            <p:ph idx="1"/>
          </p:nvPr>
        </p:nvSpPr>
        <p:spPr>
          <a:xfrm>
            <a:off x="278907" y="769182"/>
            <a:ext cx="10515600" cy="5841646"/>
          </a:xfrm>
        </p:spPr>
        <p:txBody>
          <a:bodyPr>
            <a:normAutofit fontScale="47500" lnSpcReduction="20000"/>
          </a:bodyPr>
          <a:lstStyle/>
          <a:p>
            <a:pPr algn="l"/>
            <a:r>
              <a:rPr lang="en-US" sz="1800" b="0" i="1" u="none" strike="noStrike" baseline="0" dirty="0">
                <a:solidFill>
                  <a:srgbClr val="000000"/>
                </a:solidFill>
                <a:latin typeface="MinionPro-Italic"/>
              </a:rPr>
              <a:t>Example 2-3. Mapper for the maximum temperature example</a:t>
            </a:r>
          </a:p>
          <a:p>
            <a:pPr algn="l"/>
            <a:r>
              <a:rPr lang="en-IN" sz="1800" b="1" i="0" u="none" strike="noStrike" baseline="0" dirty="0">
                <a:solidFill>
                  <a:srgbClr val="00669A"/>
                </a:solidFill>
                <a:latin typeface="UbuntuMono-Bold"/>
              </a:rPr>
              <a:t>import </a:t>
            </a:r>
            <a:r>
              <a:rPr lang="en-IN" sz="1800" b="1" i="0" u="none" strike="noStrike" baseline="0" dirty="0" err="1">
                <a:solidFill>
                  <a:srgbClr val="00CDFF"/>
                </a:solidFill>
                <a:latin typeface="UbuntuMono-Bold"/>
              </a:rPr>
              <a:t>java.io.IOException</a:t>
            </a:r>
            <a:r>
              <a:rPr lang="en-IN" sz="1800" b="0" i="0" u="none" strike="noStrike" baseline="0" dirty="0">
                <a:solidFill>
                  <a:srgbClr val="555555"/>
                </a:solidFill>
                <a:latin typeface="UbuntuMono-Regular"/>
              </a:rPr>
              <a:t>;</a:t>
            </a:r>
          </a:p>
          <a:p>
            <a:pPr algn="l"/>
            <a:r>
              <a:rPr lang="en-IN" sz="1800" b="1" i="0" u="none" strike="noStrike" baseline="0" dirty="0">
                <a:solidFill>
                  <a:srgbClr val="00669A"/>
                </a:solidFill>
                <a:latin typeface="UbuntuMono-Bold"/>
              </a:rPr>
              <a:t>import </a:t>
            </a:r>
            <a:r>
              <a:rPr lang="en-IN" sz="1800" b="1" i="0" u="none" strike="noStrike" baseline="0" dirty="0" err="1">
                <a:solidFill>
                  <a:srgbClr val="00CDFF"/>
                </a:solidFill>
                <a:latin typeface="UbuntuMono-Bold"/>
              </a:rPr>
              <a:t>org.apache.hadoop.io.IntWritable</a:t>
            </a:r>
            <a:r>
              <a:rPr lang="en-IN" sz="1800" b="0" i="0" u="none" strike="noStrike" baseline="0" dirty="0">
                <a:solidFill>
                  <a:srgbClr val="555555"/>
                </a:solidFill>
                <a:latin typeface="UbuntuMono-Regular"/>
              </a:rPr>
              <a:t>;</a:t>
            </a:r>
          </a:p>
          <a:p>
            <a:pPr algn="l"/>
            <a:r>
              <a:rPr lang="en-IN" sz="1800" b="1" i="0" u="none" strike="noStrike" baseline="0" dirty="0">
                <a:solidFill>
                  <a:srgbClr val="00669A"/>
                </a:solidFill>
                <a:latin typeface="UbuntuMono-Bold"/>
              </a:rPr>
              <a:t>import </a:t>
            </a:r>
            <a:r>
              <a:rPr lang="en-IN" sz="1800" b="1" i="0" u="none" strike="noStrike" baseline="0" dirty="0" err="1">
                <a:solidFill>
                  <a:srgbClr val="00CDFF"/>
                </a:solidFill>
                <a:latin typeface="UbuntuMono-Bold"/>
              </a:rPr>
              <a:t>org.apache.hadoop.io.LongWritable</a:t>
            </a:r>
            <a:r>
              <a:rPr lang="en-IN" sz="1800" b="0" i="0" u="none" strike="noStrike" baseline="0" dirty="0">
                <a:solidFill>
                  <a:srgbClr val="555555"/>
                </a:solidFill>
                <a:latin typeface="UbuntuMono-Regular"/>
              </a:rPr>
              <a:t>;</a:t>
            </a:r>
          </a:p>
          <a:p>
            <a:pPr algn="l"/>
            <a:r>
              <a:rPr lang="en-IN" sz="1800" b="1" i="0" u="none" strike="noStrike" baseline="0" dirty="0">
                <a:solidFill>
                  <a:srgbClr val="00669A"/>
                </a:solidFill>
                <a:latin typeface="UbuntuMono-Bold"/>
              </a:rPr>
              <a:t>import </a:t>
            </a:r>
            <a:r>
              <a:rPr lang="en-IN" sz="1800" b="1" i="0" u="none" strike="noStrike" baseline="0" dirty="0" err="1">
                <a:solidFill>
                  <a:srgbClr val="00CDFF"/>
                </a:solidFill>
                <a:latin typeface="UbuntuMono-Bold"/>
              </a:rPr>
              <a:t>org.apache.hadoop.io.Text</a:t>
            </a:r>
            <a:r>
              <a:rPr lang="en-IN" sz="1800" b="0" i="0" u="none" strike="noStrike" baseline="0" dirty="0">
                <a:solidFill>
                  <a:srgbClr val="555555"/>
                </a:solidFill>
                <a:latin typeface="UbuntuMono-Regular"/>
              </a:rPr>
              <a:t>;</a:t>
            </a:r>
          </a:p>
          <a:p>
            <a:pPr algn="l"/>
            <a:r>
              <a:rPr lang="en-IN" sz="1800" b="1" i="0" u="none" strike="noStrike" baseline="0" dirty="0">
                <a:solidFill>
                  <a:srgbClr val="00669A"/>
                </a:solidFill>
                <a:latin typeface="UbuntuMono-Bold"/>
              </a:rPr>
              <a:t>import </a:t>
            </a:r>
            <a:r>
              <a:rPr lang="en-IN" sz="1800" b="1" i="0" u="none" strike="noStrike" baseline="0" dirty="0" err="1">
                <a:solidFill>
                  <a:srgbClr val="00CDFF"/>
                </a:solidFill>
                <a:latin typeface="UbuntuMono-Bold"/>
              </a:rPr>
              <a:t>org.apache.hadoop.mapreduce.Mapper</a:t>
            </a:r>
            <a:r>
              <a:rPr lang="en-IN" sz="1800" b="0" i="0" u="none" strike="noStrike" baseline="0" dirty="0">
                <a:solidFill>
                  <a:srgbClr val="555555"/>
                </a:solidFill>
                <a:latin typeface="UbuntuMono-Regular"/>
              </a:rPr>
              <a:t>;</a:t>
            </a:r>
          </a:p>
          <a:p>
            <a:pPr algn="l"/>
            <a:r>
              <a:rPr lang="en-IN" sz="1800" b="1" i="0" u="none" strike="noStrike" baseline="0" dirty="0">
                <a:solidFill>
                  <a:srgbClr val="00669A"/>
                </a:solidFill>
                <a:latin typeface="UbuntuMono-Bold"/>
              </a:rPr>
              <a:t>public class </a:t>
            </a:r>
            <a:r>
              <a:rPr lang="en-IN" sz="1800" b="1" i="0" u="none" strike="noStrike" baseline="0" dirty="0" err="1">
                <a:solidFill>
                  <a:srgbClr val="00AB89"/>
                </a:solidFill>
                <a:latin typeface="UbuntuMono-Bold"/>
              </a:rPr>
              <a:t>MaxTemperatureMapper</a:t>
            </a:r>
            <a:endParaRPr lang="en-IN" sz="1800" b="1" i="0" u="none" strike="noStrike" baseline="0" dirty="0">
              <a:solidFill>
                <a:srgbClr val="00AB89"/>
              </a:solidFill>
              <a:latin typeface="UbuntuMono-Bold"/>
            </a:endParaRPr>
          </a:p>
          <a:p>
            <a:pPr algn="l"/>
            <a:r>
              <a:rPr lang="en-IN" sz="1800" b="1" i="0" u="none" strike="noStrike" baseline="0" dirty="0">
                <a:solidFill>
                  <a:srgbClr val="00669A"/>
                </a:solidFill>
                <a:latin typeface="UbuntuMono-Bold"/>
              </a:rPr>
              <a:t>extends </a:t>
            </a:r>
            <a:r>
              <a:rPr lang="en-IN" sz="1800" b="0" i="0" u="none" strike="noStrike" baseline="0" dirty="0">
                <a:solidFill>
                  <a:srgbClr val="000089"/>
                </a:solidFill>
                <a:latin typeface="UbuntuMono-Regular"/>
              </a:rPr>
              <a:t>Mapper</a:t>
            </a:r>
            <a:r>
              <a:rPr lang="en-IN" sz="1800" b="0" i="0" u="none" strike="noStrike" baseline="0" dirty="0">
                <a:solidFill>
                  <a:srgbClr val="555555"/>
                </a:solidFill>
                <a:latin typeface="UbuntuMono-Regular"/>
              </a:rPr>
              <a:t>&lt;</a:t>
            </a:r>
            <a:r>
              <a:rPr lang="en-IN" sz="1800" b="0" i="0" u="none" strike="noStrike" baseline="0" dirty="0" err="1">
                <a:solidFill>
                  <a:srgbClr val="000089"/>
                </a:solidFill>
                <a:latin typeface="UbuntuMono-Regular"/>
              </a:rPr>
              <a:t>LongWritable</a:t>
            </a:r>
            <a:r>
              <a:rPr lang="en-IN" sz="1800" b="0" i="0" u="none" strike="noStrike" baseline="0" dirty="0">
                <a:solidFill>
                  <a:srgbClr val="555555"/>
                </a:solidFill>
                <a:latin typeface="UbuntuMono-Regular"/>
              </a:rPr>
              <a:t>, </a:t>
            </a:r>
            <a:r>
              <a:rPr lang="en-IN" sz="1800" b="0" i="0" u="none" strike="noStrike" baseline="0" dirty="0">
                <a:solidFill>
                  <a:srgbClr val="000089"/>
                </a:solidFill>
                <a:latin typeface="UbuntuMono-Regular"/>
              </a:rPr>
              <a:t>Text</a:t>
            </a:r>
            <a:r>
              <a:rPr lang="en-IN" sz="1800" b="0" i="0" u="none" strike="noStrike" baseline="0" dirty="0">
                <a:solidFill>
                  <a:srgbClr val="555555"/>
                </a:solidFill>
                <a:latin typeface="UbuntuMono-Regular"/>
              </a:rPr>
              <a:t>, </a:t>
            </a:r>
            <a:r>
              <a:rPr lang="en-IN" sz="1800" b="0" i="0" u="none" strike="noStrike" baseline="0" dirty="0">
                <a:solidFill>
                  <a:srgbClr val="000089"/>
                </a:solidFill>
                <a:latin typeface="UbuntuMono-Regular"/>
              </a:rPr>
              <a:t>Text</a:t>
            </a:r>
            <a:r>
              <a:rPr lang="en-IN" sz="1800" b="0" i="0" u="none" strike="noStrike" baseline="0" dirty="0">
                <a:solidFill>
                  <a:srgbClr val="555555"/>
                </a:solidFill>
                <a:latin typeface="UbuntuMono-Regular"/>
              </a:rPr>
              <a:t>, </a:t>
            </a:r>
            <a:r>
              <a:rPr lang="en-IN" sz="1800" b="0" i="0" u="none" strike="noStrike" baseline="0" dirty="0" err="1">
                <a:solidFill>
                  <a:srgbClr val="000089"/>
                </a:solidFill>
                <a:latin typeface="UbuntuMono-Regular"/>
              </a:rPr>
              <a:t>IntWritable</a:t>
            </a:r>
            <a:r>
              <a:rPr lang="en-IN" sz="1800" b="0" i="0" u="none" strike="noStrike" baseline="0" dirty="0">
                <a:solidFill>
                  <a:srgbClr val="555555"/>
                </a:solidFill>
                <a:latin typeface="UbuntuMono-Regular"/>
              </a:rPr>
              <a:t>&gt; {</a:t>
            </a:r>
          </a:p>
          <a:p>
            <a:pPr algn="l"/>
            <a:r>
              <a:rPr lang="en-US" sz="1800" b="1" i="0" u="none" strike="noStrike" baseline="0" dirty="0">
                <a:solidFill>
                  <a:srgbClr val="00669A"/>
                </a:solidFill>
                <a:latin typeface="UbuntuMono-Bold"/>
              </a:rPr>
              <a:t>private static final </a:t>
            </a:r>
            <a:r>
              <a:rPr lang="en-US" sz="1800" b="1" i="0" u="none" strike="noStrike" baseline="0" dirty="0">
                <a:solidFill>
                  <a:srgbClr val="007789"/>
                </a:solidFill>
                <a:latin typeface="UbuntuMono-Bold"/>
              </a:rPr>
              <a:t>int </a:t>
            </a:r>
            <a:r>
              <a:rPr lang="en-US" sz="1800" b="0" i="0" u="none" strike="noStrike" baseline="0" dirty="0">
                <a:solidFill>
                  <a:srgbClr val="000089"/>
                </a:solidFill>
                <a:latin typeface="UbuntuMono-Regular"/>
              </a:rPr>
              <a:t>MISSING </a:t>
            </a:r>
            <a:r>
              <a:rPr lang="en-US" sz="1800" b="0" i="0" u="none" strike="noStrike" baseline="0" dirty="0">
                <a:solidFill>
                  <a:srgbClr val="555555"/>
                </a:solidFill>
                <a:latin typeface="UbuntuMono-Regular"/>
              </a:rPr>
              <a:t>= </a:t>
            </a:r>
            <a:r>
              <a:rPr lang="en-US" sz="1800" b="0" i="0" u="none" strike="noStrike" baseline="0" dirty="0">
                <a:solidFill>
                  <a:srgbClr val="FF6600"/>
                </a:solidFill>
                <a:latin typeface="UbuntuMono-Regular"/>
              </a:rPr>
              <a:t>9999</a:t>
            </a:r>
            <a:r>
              <a:rPr lang="en-US" sz="1800" b="0" i="0" u="none" strike="noStrike" baseline="0" dirty="0">
                <a:solidFill>
                  <a:srgbClr val="555555"/>
                </a:solidFill>
                <a:latin typeface="UbuntuMono-Regular"/>
              </a:rPr>
              <a:t>;</a:t>
            </a:r>
          </a:p>
          <a:p>
            <a:pPr algn="l"/>
            <a:r>
              <a:rPr lang="en-IN" sz="1800" b="0" i="0" u="none" strike="noStrike" baseline="0" dirty="0">
                <a:solidFill>
                  <a:srgbClr val="9A9AFF"/>
                </a:solidFill>
                <a:latin typeface="UbuntuMono-Regular"/>
              </a:rPr>
              <a:t>@Override</a:t>
            </a:r>
          </a:p>
          <a:p>
            <a:pPr algn="l"/>
            <a:r>
              <a:rPr lang="en-US" sz="1800" b="1" i="0" u="none" strike="noStrike" baseline="0" dirty="0">
                <a:solidFill>
                  <a:srgbClr val="00669A"/>
                </a:solidFill>
                <a:latin typeface="UbuntuMono-Bold"/>
              </a:rPr>
              <a:t>public </a:t>
            </a:r>
            <a:r>
              <a:rPr lang="en-US" sz="1800" b="1" i="0" u="none" strike="noStrike" baseline="0" dirty="0">
                <a:solidFill>
                  <a:srgbClr val="007789"/>
                </a:solidFill>
                <a:latin typeface="UbuntuMono-Bold"/>
              </a:rPr>
              <a:t>void </a:t>
            </a:r>
            <a:r>
              <a:rPr lang="en-US" sz="1800" b="0" i="0" u="none" strike="noStrike" baseline="0" dirty="0">
                <a:solidFill>
                  <a:srgbClr val="CD00FF"/>
                </a:solidFill>
                <a:latin typeface="UbuntuMono-Regular"/>
              </a:rPr>
              <a:t>map</a:t>
            </a:r>
            <a:r>
              <a:rPr lang="en-US" sz="1800" b="0" i="0" u="none" strike="noStrike" baseline="0" dirty="0">
                <a:solidFill>
                  <a:srgbClr val="555555"/>
                </a:solidFill>
                <a:latin typeface="UbuntuMono-Regular"/>
              </a:rPr>
              <a:t>(</a:t>
            </a:r>
            <a:r>
              <a:rPr lang="en-US" sz="1800" b="0" i="0" u="none" strike="noStrike" baseline="0" dirty="0" err="1">
                <a:solidFill>
                  <a:srgbClr val="000089"/>
                </a:solidFill>
                <a:latin typeface="UbuntuMono-Regular"/>
              </a:rPr>
              <a:t>LongWritable</a:t>
            </a:r>
            <a:r>
              <a:rPr lang="en-US" sz="1800" b="0" i="0" u="none" strike="noStrike" baseline="0" dirty="0">
                <a:solidFill>
                  <a:srgbClr val="000089"/>
                </a:solidFill>
                <a:latin typeface="UbuntuMono-Regular"/>
              </a:rPr>
              <a:t> key</a:t>
            </a:r>
            <a:r>
              <a:rPr lang="en-US" sz="1800" b="0" i="0" u="none" strike="noStrike" baseline="0" dirty="0">
                <a:solidFill>
                  <a:srgbClr val="555555"/>
                </a:solidFill>
                <a:latin typeface="UbuntuMono-Regular"/>
              </a:rPr>
              <a:t>, </a:t>
            </a:r>
            <a:r>
              <a:rPr lang="en-US" sz="1800" b="0" i="0" u="none" strike="noStrike" baseline="0" dirty="0">
                <a:solidFill>
                  <a:srgbClr val="000089"/>
                </a:solidFill>
                <a:latin typeface="UbuntuMono-Regular"/>
              </a:rPr>
              <a:t>Text value</a:t>
            </a:r>
            <a:r>
              <a:rPr lang="en-US" sz="1800" b="0" i="0" u="none" strike="noStrike" baseline="0" dirty="0">
                <a:solidFill>
                  <a:srgbClr val="555555"/>
                </a:solidFill>
                <a:latin typeface="UbuntuMono-Regular"/>
              </a:rPr>
              <a:t>, </a:t>
            </a:r>
            <a:r>
              <a:rPr lang="en-US" sz="1800" b="0" i="0" u="none" strike="noStrike" baseline="0" dirty="0">
                <a:solidFill>
                  <a:srgbClr val="000089"/>
                </a:solidFill>
                <a:latin typeface="UbuntuMono-Regular"/>
              </a:rPr>
              <a:t>Context context</a:t>
            </a:r>
            <a:r>
              <a:rPr lang="en-US" sz="1800" b="0" i="0" u="none" strike="noStrike" baseline="0" dirty="0">
                <a:solidFill>
                  <a:srgbClr val="555555"/>
                </a:solidFill>
                <a:latin typeface="UbuntuMono-Regular"/>
              </a:rPr>
              <a:t>)</a:t>
            </a:r>
          </a:p>
          <a:p>
            <a:pPr algn="l"/>
            <a:r>
              <a:rPr lang="en-IN" sz="1800" b="1" i="0" u="none" strike="noStrike" baseline="0" dirty="0">
                <a:solidFill>
                  <a:srgbClr val="00669A"/>
                </a:solidFill>
                <a:latin typeface="UbuntuMono-Bold"/>
              </a:rPr>
              <a:t>throws </a:t>
            </a:r>
            <a:r>
              <a:rPr lang="en-IN" sz="1800" b="0" i="0" u="none" strike="noStrike" baseline="0" dirty="0" err="1">
                <a:solidFill>
                  <a:srgbClr val="000089"/>
                </a:solidFill>
                <a:latin typeface="UbuntuMono-Regular"/>
              </a:rPr>
              <a:t>IOException</a:t>
            </a:r>
            <a:r>
              <a:rPr lang="en-IN" sz="1800" b="0" i="0" u="none" strike="noStrike" baseline="0" dirty="0">
                <a:solidFill>
                  <a:srgbClr val="555555"/>
                </a:solidFill>
                <a:latin typeface="UbuntuMono-Regular"/>
              </a:rPr>
              <a:t>, </a:t>
            </a:r>
            <a:r>
              <a:rPr lang="en-IN" sz="1800" b="0" i="0" u="none" strike="noStrike" baseline="0" dirty="0" err="1">
                <a:solidFill>
                  <a:srgbClr val="000089"/>
                </a:solidFill>
                <a:latin typeface="UbuntuMono-Regular"/>
              </a:rPr>
              <a:t>InterruptedException</a:t>
            </a:r>
            <a:r>
              <a:rPr lang="en-IN" sz="1800" b="0" i="0" u="none" strike="noStrike" baseline="0" dirty="0">
                <a:solidFill>
                  <a:srgbClr val="000089"/>
                </a:solidFill>
                <a:latin typeface="UbuntuMono-Regular"/>
              </a:rPr>
              <a:t> </a:t>
            </a:r>
            <a:r>
              <a:rPr lang="en-IN" sz="1800" b="0" i="0" u="none" strike="noStrike" baseline="0" dirty="0">
                <a:solidFill>
                  <a:srgbClr val="555555"/>
                </a:solidFill>
                <a:latin typeface="UbuntuMono-Regular"/>
              </a:rPr>
              <a:t>{</a:t>
            </a:r>
          </a:p>
          <a:p>
            <a:pPr algn="l"/>
            <a:r>
              <a:rPr lang="en-IN" sz="1800" b="0" i="0" u="none" strike="noStrike" baseline="0" dirty="0">
                <a:solidFill>
                  <a:srgbClr val="000089"/>
                </a:solidFill>
                <a:latin typeface="UbuntuMono-Regular"/>
              </a:rPr>
              <a:t>String line </a:t>
            </a:r>
            <a:r>
              <a:rPr lang="en-IN" sz="1800" b="0" i="0" u="none" strike="noStrike" baseline="0" dirty="0">
                <a:solidFill>
                  <a:srgbClr val="555555"/>
                </a:solidFill>
                <a:latin typeface="UbuntuMono-Regular"/>
              </a:rPr>
              <a:t>= </a:t>
            </a:r>
            <a:r>
              <a:rPr lang="en-IN" sz="1800" b="0" i="0" u="none" strike="noStrike" baseline="0" dirty="0" err="1">
                <a:solidFill>
                  <a:srgbClr val="000089"/>
                </a:solidFill>
                <a:latin typeface="UbuntuMono-Regular"/>
              </a:rPr>
              <a:t>value</a:t>
            </a:r>
            <a:r>
              <a:rPr lang="en-IN" sz="1800" b="0" i="0" u="none" strike="noStrike" baseline="0" dirty="0" err="1">
                <a:solidFill>
                  <a:srgbClr val="555555"/>
                </a:solidFill>
                <a:latin typeface="UbuntuMono-Regular"/>
              </a:rPr>
              <a:t>.</a:t>
            </a:r>
            <a:r>
              <a:rPr lang="en-IN" sz="1800" b="0" i="0" u="none" strike="noStrike" baseline="0" dirty="0" err="1">
                <a:solidFill>
                  <a:srgbClr val="33009A"/>
                </a:solidFill>
                <a:latin typeface="UbuntuMono-Regular"/>
              </a:rPr>
              <a:t>toString</a:t>
            </a:r>
            <a:r>
              <a:rPr lang="en-IN" sz="1800" b="0" i="0" u="none" strike="noStrike" baseline="0" dirty="0">
                <a:solidFill>
                  <a:srgbClr val="555555"/>
                </a:solidFill>
                <a:latin typeface="UbuntuMono-Regular"/>
              </a:rPr>
              <a:t>();</a:t>
            </a:r>
          </a:p>
          <a:p>
            <a:pPr algn="l"/>
            <a:r>
              <a:rPr lang="en-US" sz="1800" b="0" i="0" u="none" strike="noStrike" baseline="0" dirty="0">
                <a:solidFill>
                  <a:srgbClr val="000089"/>
                </a:solidFill>
                <a:latin typeface="UbuntuMono-Regular"/>
              </a:rPr>
              <a:t>String year </a:t>
            </a:r>
            <a:r>
              <a:rPr lang="en-US" sz="1800" b="0" i="0" u="none" strike="noStrike" baseline="0" dirty="0">
                <a:solidFill>
                  <a:srgbClr val="555555"/>
                </a:solidFill>
                <a:latin typeface="UbuntuMono-Regular"/>
              </a:rPr>
              <a:t>= </a:t>
            </a:r>
            <a:r>
              <a:rPr lang="en-US" sz="1800" b="0" i="0" u="none" strike="noStrike" baseline="0" dirty="0" err="1">
                <a:solidFill>
                  <a:srgbClr val="000089"/>
                </a:solidFill>
                <a:latin typeface="UbuntuMono-Regular"/>
              </a:rPr>
              <a:t>line</a:t>
            </a:r>
            <a:r>
              <a:rPr lang="en-US" sz="1800" b="0" i="0" u="none" strike="noStrike" baseline="0" dirty="0" err="1">
                <a:solidFill>
                  <a:srgbClr val="555555"/>
                </a:solidFill>
                <a:latin typeface="UbuntuMono-Regular"/>
              </a:rPr>
              <a:t>.</a:t>
            </a:r>
            <a:r>
              <a:rPr lang="en-US" sz="1800" b="0" i="0" u="none" strike="noStrike" baseline="0" dirty="0" err="1">
                <a:solidFill>
                  <a:srgbClr val="33009A"/>
                </a:solidFill>
                <a:latin typeface="UbuntuMono-Regular"/>
              </a:rPr>
              <a:t>substring</a:t>
            </a:r>
            <a:r>
              <a:rPr lang="en-US" sz="1800" b="0" i="0" u="none" strike="noStrike" baseline="0" dirty="0">
                <a:solidFill>
                  <a:srgbClr val="555555"/>
                </a:solidFill>
                <a:latin typeface="UbuntuMono-Regular"/>
              </a:rPr>
              <a:t>(</a:t>
            </a:r>
            <a:r>
              <a:rPr lang="en-US" sz="1800" b="0" i="0" u="none" strike="noStrike" baseline="0" dirty="0">
                <a:solidFill>
                  <a:srgbClr val="FF6600"/>
                </a:solidFill>
                <a:latin typeface="UbuntuMono-Regular"/>
              </a:rPr>
              <a:t>15</a:t>
            </a:r>
            <a:r>
              <a:rPr lang="en-US" sz="1800" b="0" i="0" u="none" strike="noStrike" baseline="0" dirty="0">
                <a:solidFill>
                  <a:srgbClr val="555555"/>
                </a:solidFill>
                <a:latin typeface="UbuntuMono-Regular"/>
              </a:rPr>
              <a:t>, </a:t>
            </a:r>
            <a:r>
              <a:rPr lang="en-US" sz="1800" b="0" i="0" u="none" strike="noStrike" baseline="0" dirty="0">
                <a:solidFill>
                  <a:srgbClr val="FF6600"/>
                </a:solidFill>
                <a:latin typeface="UbuntuMono-Regular"/>
              </a:rPr>
              <a:t>19</a:t>
            </a:r>
            <a:r>
              <a:rPr lang="en-US" sz="1800" b="0" i="0" u="none" strike="noStrike" baseline="0" dirty="0">
                <a:solidFill>
                  <a:srgbClr val="555555"/>
                </a:solidFill>
                <a:latin typeface="UbuntuMono-Regular"/>
              </a:rPr>
              <a:t>);</a:t>
            </a:r>
          </a:p>
          <a:p>
            <a:pPr algn="l"/>
            <a:r>
              <a:rPr lang="en-IN" sz="1800" b="1" i="0" u="none" strike="noStrike" baseline="0" dirty="0">
                <a:solidFill>
                  <a:srgbClr val="007789"/>
                </a:solidFill>
                <a:latin typeface="UbuntuMono-Bold"/>
              </a:rPr>
              <a:t>int </a:t>
            </a:r>
            <a:r>
              <a:rPr lang="en-IN" sz="1800" b="0" i="0" u="none" strike="noStrike" baseline="0" dirty="0" err="1">
                <a:solidFill>
                  <a:srgbClr val="000089"/>
                </a:solidFill>
                <a:latin typeface="UbuntuMono-Regular"/>
              </a:rPr>
              <a:t>airTemperature</a:t>
            </a:r>
            <a:r>
              <a:rPr lang="en-IN" sz="1800" b="0" i="0" u="none" strike="noStrike" baseline="0" dirty="0">
                <a:solidFill>
                  <a:srgbClr val="555555"/>
                </a:solidFill>
                <a:latin typeface="UbuntuMono-Regular"/>
              </a:rPr>
              <a:t>;</a:t>
            </a:r>
          </a:p>
          <a:p>
            <a:pPr algn="l"/>
            <a:r>
              <a:rPr lang="en-US" sz="1800" b="1" i="0" u="none" strike="noStrike" baseline="0" dirty="0">
                <a:solidFill>
                  <a:srgbClr val="00669A"/>
                </a:solidFill>
                <a:latin typeface="UbuntuMono-Bold"/>
              </a:rPr>
              <a:t>if </a:t>
            </a:r>
            <a:r>
              <a:rPr lang="en-US" sz="1800" b="0" i="0" u="none" strike="noStrike" baseline="0" dirty="0">
                <a:solidFill>
                  <a:srgbClr val="555555"/>
                </a:solidFill>
                <a:latin typeface="UbuntuMono-Regular"/>
              </a:rPr>
              <a:t>(</a:t>
            </a:r>
            <a:r>
              <a:rPr lang="en-US" sz="1800" b="0" i="0" u="none" strike="noStrike" baseline="0" dirty="0" err="1">
                <a:solidFill>
                  <a:srgbClr val="000089"/>
                </a:solidFill>
                <a:latin typeface="UbuntuMono-Regular"/>
              </a:rPr>
              <a:t>line</a:t>
            </a:r>
            <a:r>
              <a:rPr lang="en-US" sz="1800" b="0" i="0" u="none" strike="noStrike" baseline="0" dirty="0" err="1">
                <a:solidFill>
                  <a:srgbClr val="555555"/>
                </a:solidFill>
                <a:latin typeface="UbuntuMono-Regular"/>
              </a:rPr>
              <a:t>.</a:t>
            </a:r>
            <a:r>
              <a:rPr lang="en-US" sz="1800" b="0" i="0" u="none" strike="noStrike" baseline="0" dirty="0" err="1">
                <a:solidFill>
                  <a:srgbClr val="33009A"/>
                </a:solidFill>
                <a:latin typeface="UbuntuMono-Regular"/>
              </a:rPr>
              <a:t>charAt</a:t>
            </a:r>
            <a:r>
              <a:rPr lang="en-US" sz="1800" b="0" i="0" u="none" strike="noStrike" baseline="0" dirty="0">
                <a:solidFill>
                  <a:srgbClr val="555555"/>
                </a:solidFill>
                <a:latin typeface="UbuntuMono-Regular"/>
              </a:rPr>
              <a:t>(</a:t>
            </a:r>
            <a:r>
              <a:rPr lang="en-US" sz="1800" b="0" i="0" u="none" strike="noStrike" baseline="0" dirty="0">
                <a:solidFill>
                  <a:srgbClr val="FF6600"/>
                </a:solidFill>
                <a:latin typeface="UbuntuMono-Regular"/>
              </a:rPr>
              <a:t>87</a:t>
            </a:r>
            <a:r>
              <a:rPr lang="en-US" sz="1800" b="0" i="0" u="none" strike="noStrike" baseline="0" dirty="0">
                <a:solidFill>
                  <a:srgbClr val="555555"/>
                </a:solidFill>
                <a:latin typeface="UbuntuMono-Regular"/>
              </a:rPr>
              <a:t>) == </a:t>
            </a:r>
            <a:r>
              <a:rPr lang="en-US" sz="1800" b="0" i="0" u="none" strike="noStrike" baseline="0" dirty="0">
                <a:solidFill>
                  <a:srgbClr val="CD3300"/>
                </a:solidFill>
                <a:latin typeface="UbuntuMono-Regular"/>
              </a:rPr>
              <a:t>'+'</a:t>
            </a:r>
            <a:r>
              <a:rPr lang="en-US" sz="1800" b="0" i="0" u="none" strike="noStrike" baseline="0" dirty="0">
                <a:solidFill>
                  <a:srgbClr val="555555"/>
                </a:solidFill>
                <a:latin typeface="UbuntuMono-Regular"/>
              </a:rPr>
              <a:t>) { </a:t>
            </a:r>
            <a:r>
              <a:rPr lang="en-US" sz="1800" b="0" i="1" u="none" strike="noStrike" baseline="0" dirty="0">
                <a:solidFill>
                  <a:srgbClr val="35586C"/>
                </a:solidFill>
                <a:latin typeface="UbuntuMono-Italic"/>
              </a:rPr>
              <a:t>// </a:t>
            </a:r>
            <a:r>
              <a:rPr lang="en-US" sz="1800" b="0" i="1" u="none" strike="noStrike" baseline="0" dirty="0" err="1">
                <a:solidFill>
                  <a:srgbClr val="35586C"/>
                </a:solidFill>
                <a:latin typeface="UbuntuMono-Italic"/>
              </a:rPr>
              <a:t>parseInt</a:t>
            </a:r>
            <a:r>
              <a:rPr lang="en-US" sz="1800" b="0" i="1" u="none" strike="noStrike" baseline="0" dirty="0">
                <a:solidFill>
                  <a:srgbClr val="35586C"/>
                </a:solidFill>
                <a:latin typeface="UbuntuMono-Italic"/>
              </a:rPr>
              <a:t> doesn't like leading plus signs</a:t>
            </a:r>
          </a:p>
          <a:p>
            <a:pPr algn="l"/>
            <a:r>
              <a:rPr lang="nn-NO" sz="1800" b="0" i="0" u="none" strike="noStrike" baseline="0" dirty="0">
                <a:solidFill>
                  <a:srgbClr val="000089"/>
                </a:solidFill>
                <a:latin typeface="UbuntuMono-Regular"/>
              </a:rPr>
              <a:t>airTemperature </a:t>
            </a:r>
            <a:r>
              <a:rPr lang="nn-NO" sz="1800" b="0" i="0" u="none" strike="noStrike" baseline="0" dirty="0">
                <a:solidFill>
                  <a:srgbClr val="555555"/>
                </a:solidFill>
                <a:latin typeface="UbuntuMono-Regular"/>
              </a:rPr>
              <a:t>= </a:t>
            </a:r>
            <a:r>
              <a:rPr lang="nn-NO" sz="1800" b="0" i="0" u="none" strike="noStrike" baseline="0" dirty="0">
                <a:solidFill>
                  <a:srgbClr val="000089"/>
                </a:solidFill>
                <a:latin typeface="UbuntuMono-Regular"/>
              </a:rPr>
              <a:t>Integer</a:t>
            </a:r>
            <a:r>
              <a:rPr lang="nn-NO" sz="1800" b="0" i="0" u="none" strike="noStrike" baseline="0" dirty="0">
                <a:solidFill>
                  <a:srgbClr val="555555"/>
                </a:solidFill>
                <a:latin typeface="UbuntuMono-Regular"/>
              </a:rPr>
              <a:t>.</a:t>
            </a:r>
            <a:r>
              <a:rPr lang="nn-NO" sz="1800" b="0" i="0" u="none" strike="noStrike" baseline="0" dirty="0">
                <a:solidFill>
                  <a:srgbClr val="33009A"/>
                </a:solidFill>
                <a:latin typeface="UbuntuMono-Regular"/>
              </a:rPr>
              <a:t>parseInt</a:t>
            </a:r>
            <a:r>
              <a:rPr lang="nn-NO" sz="1800" b="0" i="0" u="none" strike="noStrike" baseline="0" dirty="0">
                <a:solidFill>
                  <a:srgbClr val="555555"/>
                </a:solidFill>
                <a:latin typeface="UbuntuMono-Regular"/>
              </a:rPr>
              <a:t>(</a:t>
            </a:r>
            <a:r>
              <a:rPr lang="nn-NO" sz="1800" b="0" i="0" u="none" strike="noStrike" baseline="0" dirty="0">
                <a:solidFill>
                  <a:srgbClr val="000089"/>
                </a:solidFill>
                <a:latin typeface="UbuntuMono-Regular"/>
              </a:rPr>
              <a:t>line</a:t>
            </a:r>
            <a:r>
              <a:rPr lang="nn-NO" sz="1800" b="0" i="0" u="none" strike="noStrike" baseline="0" dirty="0">
                <a:solidFill>
                  <a:srgbClr val="555555"/>
                </a:solidFill>
                <a:latin typeface="UbuntuMono-Regular"/>
              </a:rPr>
              <a:t>.</a:t>
            </a:r>
            <a:r>
              <a:rPr lang="nn-NO" sz="1800" b="0" i="0" u="none" strike="noStrike" baseline="0" dirty="0">
                <a:solidFill>
                  <a:srgbClr val="33009A"/>
                </a:solidFill>
                <a:latin typeface="UbuntuMono-Regular"/>
              </a:rPr>
              <a:t>substring</a:t>
            </a:r>
            <a:r>
              <a:rPr lang="nn-NO" sz="1800" b="0" i="0" u="none" strike="noStrike" baseline="0" dirty="0">
                <a:solidFill>
                  <a:srgbClr val="555555"/>
                </a:solidFill>
                <a:latin typeface="UbuntuMono-Regular"/>
              </a:rPr>
              <a:t>(</a:t>
            </a:r>
            <a:r>
              <a:rPr lang="nn-NO" sz="1800" b="0" i="0" u="none" strike="noStrike" baseline="0" dirty="0">
                <a:solidFill>
                  <a:srgbClr val="FF6600"/>
                </a:solidFill>
                <a:latin typeface="UbuntuMono-Regular"/>
              </a:rPr>
              <a:t>88</a:t>
            </a:r>
            <a:r>
              <a:rPr lang="nn-NO" sz="1800" b="0" i="0" u="none" strike="noStrike" baseline="0" dirty="0">
                <a:solidFill>
                  <a:srgbClr val="555555"/>
                </a:solidFill>
                <a:latin typeface="UbuntuMono-Regular"/>
              </a:rPr>
              <a:t>, </a:t>
            </a:r>
            <a:r>
              <a:rPr lang="nn-NO" sz="1800" b="0" i="0" u="none" strike="noStrike" baseline="0" dirty="0">
                <a:solidFill>
                  <a:srgbClr val="FF6600"/>
                </a:solidFill>
                <a:latin typeface="UbuntuMono-Regular"/>
              </a:rPr>
              <a:t>92</a:t>
            </a:r>
            <a:r>
              <a:rPr lang="nn-NO" sz="1800" b="0" i="0" u="none" strike="noStrike" baseline="0" dirty="0">
                <a:solidFill>
                  <a:srgbClr val="555555"/>
                </a:solidFill>
                <a:latin typeface="UbuntuMono-Regular"/>
              </a:rPr>
              <a:t>));</a:t>
            </a:r>
          </a:p>
          <a:p>
            <a:pPr algn="l"/>
            <a:r>
              <a:rPr lang="en-IN" sz="1800" b="0" i="0" u="none" strike="noStrike" baseline="0" dirty="0">
                <a:solidFill>
                  <a:srgbClr val="555555"/>
                </a:solidFill>
                <a:latin typeface="UbuntuMono-Regular"/>
              </a:rPr>
              <a:t>} </a:t>
            </a:r>
            <a:r>
              <a:rPr lang="en-IN" sz="1800" b="1" i="0" u="none" strike="noStrike" baseline="0" dirty="0">
                <a:solidFill>
                  <a:srgbClr val="00669A"/>
                </a:solidFill>
                <a:latin typeface="UbuntuMono-Bold"/>
              </a:rPr>
              <a:t>else </a:t>
            </a:r>
            <a:r>
              <a:rPr lang="en-IN" sz="1800" b="0" i="0" u="none" strike="noStrike" baseline="0" dirty="0">
                <a:solidFill>
                  <a:srgbClr val="555555"/>
                </a:solidFill>
                <a:latin typeface="UbuntuMono-Regular"/>
              </a:rPr>
              <a:t>{</a:t>
            </a:r>
          </a:p>
          <a:p>
            <a:pPr algn="l"/>
            <a:r>
              <a:rPr lang="nn-NO" sz="1800" b="0" i="0" u="none" strike="noStrike" baseline="0" dirty="0">
                <a:solidFill>
                  <a:srgbClr val="000089"/>
                </a:solidFill>
                <a:latin typeface="UbuntuMono-Regular"/>
              </a:rPr>
              <a:t>airTemperature </a:t>
            </a:r>
            <a:r>
              <a:rPr lang="nn-NO" sz="1800" b="0" i="0" u="none" strike="noStrike" baseline="0" dirty="0">
                <a:solidFill>
                  <a:srgbClr val="555555"/>
                </a:solidFill>
                <a:latin typeface="UbuntuMono-Regular"/>
              </a:rPr>
              <a:t>= </a:t>
            </a:r>
            <a:r>
              <a:rPr lang="nn-NO" sz="1800" b="0" i="0" u="none" strike="noStrike" baseline="0" dirty="0">
                <a:solidFill>
                  <a:srgbClr val="000089"/>
                </a:solidFill>
                <a:latin typeface="UbuntuMono-Regular"/>
              </a:rPr>
              <a:t>Integer</a:t>
            </a:r>
            <a:r>
              <a:rPr lang="nn-NO" sz="1800" b="0" i="0" u="none" strike="noStrike" baseline="0" dirty="0">
                <a:solidFill>
                  <a:srgbClr val="555555"/>
                </a:solidFill>
                <a:latin typeface="UbuntuMono-Regular"/>
              </a:rPr>
              <a:t>.</a:t>
            </a:r>
            <a:r>
              <a:rPr lang="nn-NO" sz="1800" b="0" i="0" u="none" strike="noStrike" baseline="0" dirty="0">
                <a:solidFill>
                  <a:srgbClr val="33009A"/>
                </a:solidFill>
                <a:latin typeface="UbuntuMono-Regular"/>
              </a:rPr>
              <a:t>parseInt</a:t>
            </a:r>
            <a:r>
              <a:rPr lang="nn-NO" sz="1800" b="0" i="0" u="none" strike="noStrike" baseline="0" dirty="0">
                <a:solidFill>
                  <a:srgbClr val="555555"/>
                </a:solidFill>
                <a:latin typeface="UbuntuMono-Regular"/>
              </a:rPr>
              <a:t>(</a:t>
            </a:r>
            <a:r>
              <a:rPr lang="nn-NO" sz="1800" b="0" i="0" u="none" strike="noStrike" baseline="0" dirty="0">
                <a:solidFill>
                  <a:srgbClr val="000089"/>
                </a:solidFill>
                <a:latin typeface="UbuntuMono-Regular"/>
              </a:rPr>
              <a:t>line</a:t>
            </a:r>
            <a:r>
              <a:rPr lang="nn-NO" sz="1800" b="0" i="0" u="none" strike="noStrike" baseline="0" dirty="0">
                <a:solidFill>
                  <a:srgbClr val="555555"/>
                </a:solidFill>
                <a:latin typeface="UbuntuMono-Regular"/>
              </a:rPr>
              <a:t>.</a:t>
            </a:r>
            <a:r>
              <a:rPr lang="nn-NO" sz="1800" b="0" i="0" u="none" strike="noStrike" baseline="0" dirty="0">
                <a:solidFill>
                  <a:srgbClr val="33009A"/>
                </a:solidFill>
                <a:latin typeface="UbuntuMono-Regular"/>
              </a:rPr>
              <a:t>substring</a:t>
            </a:r>
            <a:r>
              <a:rPr lang="nn-NO" sz="1800" b="0" i="0" u="none" strike="noStrike" baseline="0" dirty="0">
                <a:solidFill>
                  <a:srgbClr val="555555"/>
                </a:solidFill>
                <a:latin typeface="UbuntuMono-Regular"/>
              </a:rPr>
              <a:t>(</a:t>
            </a:r>
            <a:r>
              <a:rPr lang="nn-NO" sz="1800" b="0" i="0" u="none" strike="noStrike" baseline="0" dirty="0">
                <a:solidFill>
                  <a:srgbClr val="FF6600"/>
                </a:solidFill>
                <a:latin typeface="UbuntuMono-Regular"/>
              </a:rPr>
              <a:t>87</a:t>
            </a:r>
            <a:r>
              <a:rPr lang="nn-NO" sz="1800" b="0" i="0" u="none" strike="noStrike" baseline="0" dirty="0">
                <a:solidFill>
                  <a:srgbClr val="555555"/>
                </a:solidFill>
                <a:latin typeface="UbuntuMono-Regular"/>
              </a:rPr>
              <a:t>, </a:t>
            </a:r>
            <a:r>
              <a:rPr lang="nn-NO" sz="1800" b="0" i="0" u="none" strike="noStrike" baseline="0" dirty="0">
                <a:solidFill>
                  <a:srgbClr val="FF6600"/>
                </a:solidFill>
                <a:latin typeface="UbuntuMono-Regular"/>
              </a:rPr>
              <a:t>92</a:t>
            </a:r>
            <a:r>
              <a:rPr lang="nn-NO" sz="1800" b="0" i="0" u="none" strike="noStrike" baseline="0" dirty="0">
                <a:solidFill>
                  <a:srgbClr val="555555"/>
                </a:solidFill>
                <a:latin typeface="UbuntuMono-Regular"/>
              </a:rPr>
              <a:t>));</a:t>
            </a:r>
          </a:p>
          <a:p>
            <a:pPr algn="l"/>
            <a:r>
              <a:rPr lang="en-IN" sz="1800" b="0" i="0" u="none" strike="noStrike" baseline="0" dirty="0">
                <a:solidFill>
                  <a:srgbClr val="555555"/>
                </a:solidFill>
                <a:latin typeface="UbuntuMono-Regular"/>
              </a:rPr>
              <a:t>}</a:t>
            </a:r>
          </a:p>
          <a:p>
            <a:pPr algn="l"/>
            <a:r>
              <a:rPr lang="en-US" sz="1800" b="0" i="0" u="none" strike="noStrike" baseline="0" dirty="0">
                <a:solidFill>
                  <a:srgbClr val="000089"/>
                </a:solidFill>
                <a:latin typeface="UbuntuMono-Regular"/>
              </a:rPr>
              <a:t>String quality </a:t>
            </a:r>
            <a:r>
              <a:rPr lang="en-US" sz="1800" b="0" i="0" u="none" strike="noStrike" baseline="0" dirty="0">
                <a:solidFill>
                  <a:srgbClr val="555555"/>
                </a:solidFill>
                <a:latin typeface="UbuntuMono-Regular"/>
              </a:rPr>
              <a:t>= </a:t>
            </a:r>
            <a:r>
              <a:rPr lang="en-US" sz="1800" b="0" i="0" u="none" strike="noStrike" baseline="0" dirty="0" err="1">
                <a:solidFill>
                  <a:srgbClr val="000089"/>
                </a:solidFill>
                <a:latin typeface="UbuntuMono-Regular"/>
              </a:rPr>
              <a:t>line</a:t>
            </a:r>
            <a:r>
              <a:rPr lang="en-US" sz="1800" b="0" i="0" u="none" strike="noStrike" baseline="0" dirty="0" err="1">
                <a:solidFill>
                  <a:srgbClr val="555555"/>
                </a:solidFill>
                <a:latin typeface="UbuntuMono-Regular"/>
              </a:rPr>
              <a:t>.</a:t>
            </a:r>
            <a:r>
              <a:rPr lang="en-US" sz="1800" b="0" i="0" u="none" strike="noStrike" baseline="0" dirty="0" err="1">
                <a:solidFill>
                  <a:srgbClr val="33009A"/>
                </a:solidFill>
                <a:latin typeface="UbuntuMono-Regular"/>
              </a:rPr>
              <a:t>substring</a:t>
            </a:r>
            <a:r>
              <a:rPr lang="en-US" sz="1800" b="0" i="0" u="none" strike="noStrike" baseline="0" dirty="0">
                <a:solidFill>
                  <a:srgbClr val="555555"/>
                </a:solidFill>
                <a:latin typeface="UbuntuMono-Regular"/>
              </a:rPr>
              <a:t>(</a:t>
            </a:r>
            <a:r>
              <a:rPr lang="en-US" sz="1800" b="0" i="0" u="none" strike="noStrike" baseline="0" dirty="0">
                <a:solidFill>
                  <a:srgbClr val="FF6600"/>
                </a:solidFill>
                <a:latin typeface="UbuntuMono-Regular"/>
              </a:rPr>
              <a:t>92</a:t>
            </a:r>
            <a:r>
              <a:rPr lang="en-US" sz="1800" b="0" i="0" u="none" strike="noStrike" baseline="0" dirty="0">
                <a:solidFill>
                  <a:srgbClr val="555555"/>
                </a:solidFill>
                <a:latin typeface="UbuntuMono-Regular"/>
              </a:rPr>
              <a:t>, </a:t>
            </a:r>
            <a:r>
              <a:rPr lang="en-US" sz="1800" b="0" i="0" u="none" strike="noStrike" baseline="0" dirty="0">
                <a:solidFill>
                  <a:srgbClr val="FF6600"/>
                </a:solidFill>
                <a:latin typeface="UbuntuMono-Regular"/>
              </a:rPr>
              <a:t>93</a:t>
            </a:r>
            <a:r>
              <a:rPr lang="en-US" sz="1800" b="0" i="0" u="none" strike="noStrike" baseline="0" dirty="0">
                <a:solidFill>
                  <a:srgbClr val="555555"/>
                </a:solidFill>
                <a:latin typeface="UbuntuMono-Regular"/>
              </a:rPr>
              <a:t>);</a:t>
            </a:r>
          </a:p>
          <a:p>
            <a:pPr algn="l"/>
            <a:r>
              <a:rPr lang="en-US" sz="1800" b="1" i="0" u="none" strike="noStrike" baseline="0" dirty="0">
                <a:solidFill>
                  <a:srgbClr val="00669A"/>
                </a:solidFill>
                <a:latin typeface="UbuntuMono-Bold"/>
              </a:rPr>
              <a:t>if </a:t>
            </a:r>
            <a:r>
              <a:rPr lang="en-US" sz="1800" b="0" i="0" u="none" strike="noStrike" baseline="0" dirty="0">
                <a:solidFill>
                  <a:srgbClr val="555555"/>
                </a:solidFill>
                <a:latin typeface="UbuntuMono-Regular"/>
              </a:rPr>
              <a:t>(</a:t>
            </a:r>
            <a:r>
              <a:rPr lang="en-US" sz="1800" b="0" i="0" u="none" strike="noStrike" baseline="0" dirty="0" err="1">
                <a:solidFill>
                  <a:srgbClr val="000089"/>
                </a:solidFill>
                <a:latin typeface="UbuntuMono-Regular"/>
              </a:rPr>
              <a:t>airTemperature</a:t>
            </a:r>
            <a:r>
              <a:rPr lang="en-US" sz="1800" b="0" i="0" u="none" strike="noStrike" baseline="0" dirty="0">
                <a:solidFill>
                  <a:srgbClr val="000089"/>
                </a:solidFill>
                <a:latin typeface="UbuntuMono-Regular"/>
              </a:rPr>
              <a:t> </a:t>
            </a:r>
            <a:r>
              <a:rPr lang="en-US" sz="1800" b="0" i="0" u="none" strike="noStrike" baseline="0" dirty="0">
                <a:solidFill>
                  <a:srgbClr val="555555"/>
                </a:solidFill>
                <a:latin typeface="UbuntuMono-Regular"/>
              </a:rPr>
              <a:t>!= </a:t>
            </a:r>
            <a:r>
              <a:rPr lang="en-US" sz="1800" b="0" i="0" u="none" strike="noStrike" baseline="0" dirty="0">
                <a:solidFill>
                  <a:srgbClr val="000089"/>
                </a:solidFill>
                <a:latin typeface="UbuntuMono-Regular"/>
              </a:rPr>
              <a:t>MISSING </a:t>
            </a:r>
            <a:r>
              <a:rPr lang="en-US" sz="1800" b="0" i="0" u="none" strike="noStrike" baseline="0" dirty="0">
                <a:solidFill>
                  <a:srgbClr val="555555"/>
                </a:solidFill>
                <a:latin typeface="UbuntuMono-Regular"/>
              </a:rPr>
              <a:t>&amp;&amp; </a:t>
            </a:r>
            <a:r>
              <a:rPr lang="en-US" sz="1800" b="0" i="0" u="none" strike="noStrike" baseline="0" dirty="0" err="1">
                <a:solidFill>
                  <a:srgbClr val="000089"/>
                </a:solidFill>
                <a:latin typeface="UbuntuMono-Regular"/>
              </a:rPr>
              <a:t>quality</a:t>
            </a:r>
            <a:r>
              <a:rPr lang="en-US" sz="1800" b="0" i="0" u="none" strike="noStrike" baseline="0" dirty="0" err="1">
                <a:solidFill>
                  <a:srgbClr val="555555"/>
                </a:solidFill>
                <a:latin typeface="UbuntuMono-Regular"/>
              </a:rPr>
              <a:t>.</a:t>
            </a:r>
            <a:r>
              <a:rPr lang="en-US" sz="1800" b="0" i="0" u="none" strike="noStrike" baseline="0" dirty="0" err="1">
                <a:solidFill>
                  <a:srgbClr val="33009A"/>
                </a:solidFill>
                <a:latin typeface="UbuntuMono-Regular"/>
              </a:rPr>
              <a:t>matches</a:t>
            </a:r>
            <a:r>
              <a:rPr lang="en-US" sz="1800" b="0" i="0" u="none" strike="noStrike" baseline="0" dirty="0">
                <a:solidFill>
                  <a:srgbClr val="555555"/>
                </a:solidFill>
                <a:latin typeface="UbuntuMono-Regular"/>
              </a:rPr>
              <a:t>(</a:t>
            </a:r>
            <a:r>
              <a:rPr lang="en-US" sz="1800" b="0" i="0" u="none" strike="noStrike" baseline="0" dirty="0">
                <a:solidFill>
                  <a:srgbClr val="CD3300"/>
                </a:solidFill>
                <a:latin typeface="UbuntuMono-Regular"/>
              </a:rPr>
              <a:t>"[01459]"</a:t>
            </a:r>
            <a:r>
              <a:rPr lang="en-US" sz="1800" b="0" i="0" u="none" strike="noStrike" baseline="0" dirty="0">
                <a:solidFill>
                  <a:srgbClr val="555555"/>
                </a:solidFill>
                <a:latin typeface="UbuntuMono-Regular"/>
              </a:rPr>
              <a:t>)) {</a:t>
            </a:r>
          </a:p>
          <a:p>
            <a:pPr algn="l"/>
            <a:r>
              <a:rPr lang="en-US" sz="1800" b="0" i="0" u="none" strike="noStrike" baseline="0" dirty="0" err="1">
                <a:solidFill>
                  <a:srgbClr val="000089"/>
                </a:solidFill>
                <a:latin typeface="UbuntuMono-Regular"/>
              </a:rPr>
              <a:t>context</a:t>
            </a:r>
            <a:r>
              <a:rPr lang="en-US" sz="1800" b="0" i="0" u="none" strike="noStrike" baseline="0" dirty="0" err="1">
                <a:solidFill>
                  <a:srgbClr val="555555"/>
                </a:solidFill>
                <a:latin typeface="UbuntuMono-Regular"/>
              </a:rPr>
              <a:t>.</a:t>
            </a:r>
            <a:r>
              <a:rPr lang="en-US" sz="1800" b="0" i="0" u="none" strike="noStrike" baseline="0" dirty="0" err="1">
                <a:solidFill>
                  <a:srgbClr val="33009A"/>
                </a:solidFill>
                <a:latin typeface="UbuntuMono-Regular"/>
              </a:rPr>
              <a:t>write</a:t>
            </a:r>
            <a:r>
              <a:rPr lang="en-US" sz="1800" b="0" i="0" u="none" strike="noStrike" baseline="0" dirty="0">
                <a:solidFill>
                  <a:srgbClr val="555555"/>
                </a:solidFill>
                <a:latin typeface="UbuntuMono-Regular"/>
              </a:rPr>
              <a:t>(</a:t>
            </a:r>
            <a:r>
              <a:rPr lang="en-US" sz="1800" b="1" i="0" u="none" strike="noStrike" baseline="0" dirty="0">
                <a:solidFill>
                  <a:srgbClr val="00669A"/>
                </a:solidFill>
                <a:latin typeface="UbuntuMono-Bold"/>
              </a:rPr>
              <a:t>new </a:t>
            </a:r>
            <a:r>
              <a:rPr lang="en-US" sz="1800" b="0" i="0" u="none" strike="noStrike" baseline="0" dirty="0">
                <a:solidFill>
                  <a:srgbClr val="000089"/>
                </a:solidFill>
                <a:latin typeface="UbuntuMono-Regular"/>
              </a:rPr>
              <a:t>Text</a:t>
            </a:r>
            <a:r>
              <a:rPr lang="en-US" sz="1800" b="0" i="0" u="none" strike="noStrike" baseline="0" dirty="0">
                <a:solidFill>
                  <a:srgbClr val="555555"/>
                </a:solidFill>
                <a:latin typeface="UbuntuMono-Regular"/>
              </a:rPr>
              <a:t>(</a:t>
            </a:r>
            <a:r>
              <a:rPr lang="en-US" sz="1800" b="0" i="0" u="none" strike="noStrike" baseline="0" dirty="0">
                <a:solidFill>
                  <a:srgbClr val="000089"/>
                </a:solidFill>
                <a:latin typeface="UbuntuMono-Regular"/>
              </a:rPr>
              <a:t>year</a:t>
            </a:r>
            <a:r>
              <a:rPr lang="en-US" sz="1800" b="0" i="0" u="none" strike="noStrike" baseline="0" dirty="0">
                <a:solidFill>
                  <a:srgbClr val="555555"/>
                </a:solidFill>
                <a:latin typeface="UbuntuMono-Regular"/>
              </a:rPr>
              <a:t>), </a:t>
            </a:r>
            <a:r>
              <a:rPr lang="en-US" sz="1800" b="1" i="0" u="none" strike="noStrike" baseline="0" dirty="0">
                <a:solidFill>
                  <a:srgbClr val="00669A"/>
                </a:solidFill>
                <a:latin typeface="UbuntuMono-Bold"/>
              </a:rPr>
              <a:t>new </a:t>
            </a:r>
            <a:r>
              <a:rPr lang="en-US" sz="1800" b="0" i="0" u="none" strike="noStrike" baseline="0" dirty="0" err="1">
                <a:solidFill>
                  <a:srgbClr val="000089"/>
                </a:solidFill>
                <a:latin typeface="UbuntuMono-Regular"/>
              </a:rPr>
              <a:t>IntWritable</a:t>
            </a:r>
            <a:r>
              <a:rPr lang="en-US" sz="1800" b="0" i="0" u="none" strike="noStrike" baseline="0" dirty="0">
                <a:solidFill>
                  <a:srgbClr val="555555"/>
                </a:solidFill>
                <a:latin typeface="UbuntuMono-Regular"/>
              </a:rPr>
              <a:t>(</a:t>
            </a:r>
            <a:r>
              <a:rPr lang="en-US" sz="1800" b="0" i="0" u="none" strike="noStrike" baseline="0" dirty="0" err="1">
                <a:solidFill>
                  <a:srgbClr val="000089"/>
                </a:solidFill>
                <a:latin typeface="UbuntuMono-Regular"/>
              </a:rPr>
              <a:t>airTemperature</a:t>
            </a:r>
            <a:r>
              <a:rPr lang="en-US" sz="1800" b="0" i="0" u="none" strike="noStrike" baseline="0" dirty="0">
                <a:solidFill>
                  <a:srgbClr val="555555"/>
                </a:solidFill>
                <a:latin typeface="UbuntuMono-Regular"/>
              </a:rPr>
              <a:t>));</a:t>
            </a:r>
          </a:p>
          <a:p>
            <a:pPr algn="l"/>
            <a:r>
              <a:rPr lang="en-IN" sz="1800" b="0" i="0" u="none" strike="noStrike" baseline="0" dirty="0">
                <a:solidFill>
                  <a:srgbClr val="555555"/>
                </a:solidFill>
                <a:latin typeface="UbuntuMono-Regular"/>
              </a:rPr>
              <a:t>}</a:t>
            </a:r>
          </a:p>
          <a:p>
            <a:pPr algn="l"/>
            <a:r>
              <a:rPr lang="en-IN" sz="1800" b="0" i="0" u="none" strike="noStrike" baseline="0" dirty="0">
                <a:solidFill>
                  <a:srgbClr val="555555"/>
                </a:solidFill>
                <a:latin typeface="UbuntuMono-Regular"/>
              </a:rPr>
              <a:t>}</a:t>
            </a:r>
          </a:p>
          <a:p>
            <a:pPr algn="l"/>
            <a:r>
              <a:rPr lang="en-IN" sz="1800" b="0" i="0" u="none" strike="noStrike" baseline="0" dirty="0">
                <a:solidFill>
                  <a:srgbClr val="555555"/>
                </a:solidFill>
                <a:latin typeface="UbuntuMono-Regular"/>
              </a:rPr>
              <a:t>}</a:t>
            </a:r>
            <a:endParaRPr lang="en-IN" dirty="0"/>
          </a:p>
        </p:txBody>
      </p:sp>
    </p:spTree>
    <p:extLst>
      <p:ext uri="{BB962C8B-B14F-4D97-AF65-F5344CB8AC3E}">
        <p14:creationId xmlns:p14="http://schemas.microsoft.com/office/powerpoint/2010/main" val="15317139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A53E4-9157-8CE3-F0FA-7D9A9E2A4B05}"/>
              </a:ext>
            </a:extLst>
          </p:cNvPr>
          <p:cNvSpPr>
            <a:spLocks noGrp="1"/>
          </p:cNvSpPr>
          <p:nvPr>
            <p:ph type="title"/>
          </p:nvPr>
        </p:nvSpPr>
        <p:spPr/>
        <p:txBody>
          <a:bodyPr/>
          <a:lstStyle/>
          <a:p>
            <a:br>
              <a:rPr lang="en-IN" dirty="0"/>
            </a:br>
            <a:endParaRPr lang="en-IN" dirty="0"/>
          </a:p>
        </p:txBody>
      </p:sp>
      <p:sp>
        <p:nvSpPr>
          <p:cNvPr id="3" name="Content Placeholder 2">
            <a:extLst>
              <a:ext uri="{FF2B5EF4-FFF2-40B4-BE49-F238E27FC236}">
                <a16:creationId xmlns:a16="http://schemas.microsoft.com/office/drawing/2014/main" id="{2025EB18-66A1-C587-2807-121EC0361E26}"/>
              </a:ext>
            </a:extLst>
          </p:cNvPr>
          <p:cNvSpPr>
            <a:spLocks noGrp="1"/>
          </p:cNvSpPr>
          <p:nvPr>
            <p:ph idx="1"/>
          </p:nvPr>
        </p:nvSpPr>
        <p:spPr>
          <a:xfrm>
            <a:off x="390617" y="275208"/>
            <a:ext cx="10963183" cy="6356411"/>
          </a:xfrm>
        </p:spPr>
        <p:txBody>
          <a:bodyPr>
            <a:normAutofit fontScale="92500" lnSpcReduction="10000"/>
          </a:bodyPr>
          <a:lstStyle/>
          <a:p>
            <a:pPr algn="l"/>
            <a:r>
              <a:rPr lang="en-US" sz="1800" b="0" i="0" u="none" strike="noStrike" baseline="0" dirty="0">
                <a:solidFill>
                  <a:srgbClr val="000000"/>
                </a:solidFill>
                <a:latin typeface="MinionPro-Regular"/>
              </a:rPr>
              <a:t>The reduce function is similarly defined using a </a:t>
            </a:r>
            <a:r>
              <a:rPr lang="en-US" sz="1800" b="0" i="0" u="none" strike="noStrike" baseline="0" dirty="0">
                <a:solidFill>
                  <a:srgbClr val="000000"/>
                </a:solidFill>
                <a:latin typeface="UbuntuMono-Regular"/>
              </a:rPr>
              <a:t>Reducer</a:t>
            </a:r>
            <a:r>
              <a:rPr lang="en-US" sz="1800" b="0" i="0" u="none" strike="noStrike" baseline="0" dirty="0">
                <a:solidFill>
                  <a:srgbClr val="000000"/>
                </a:solidFill>
                <a:latin typeface="MinionPro-Regular"/>
              </a:rPr>
              <a:t>, as illustrated in </a:t>
            </a:r>
            <a:r>
              <a:rPr lang="en-US" sz="1800" b="0" i="0" u="none" strike="noStrike" baseline="0" dirty="0">
                <a:solidFill>
                  <a:srgbClr val="9A0000"/>
                </a:solidFill>
                <a:latin typeface="MinionPro-Regular"/>
              </a:rPr>
              <a:t>Example 2-4</a:t>
            </a:r>
            <a:r>
              <a:rPr lang="en-US" sz="1800" b="0" i="0" u="none" strike="noStrike" baseline="0" dirty="0">
                <a:solidFill>
                  <a:srgbClr val="000000"/>
                </a:solidFill>
                <a:latin typeface="MinionPro-Regular"/>
              </a:rPr>
              <a:t>.</a:t>
            </a:r>
          </a:p>
          <a:p>
            <a:pPr algn="l"/>
            <a:r>
              <a:rPr lang="en-US" sz="1800" b="0" i="1" u="none" strike="noStrike" baseline="0" dirty="0">
                <a:solidFill>
                  <a:srgbClr val="000000"/>
                </a:solidFill>
                <a:latin typeface="MinionPro-Italic"/>
              </a:rPr>
              <a:t>Example 2-4. Reducer for the maximum temperature example</a:t>
            </a:r>
          </a:p>
          <a:p>
            <a:pPr algn="l"/>
            <a:r>
              <a:rPr lang="en-IN" sz="1800" b="1" i="0" u="none" strike="noStrike" baseline="0" dirty="0">
                <a:solidFill>
                  <a:srgbClr val="00669A"/>
                </a:solidFill>
                <a:latin typeface="UbuntuMono-Bold"/>
              </a:rPr>
              <a:t>import </a:t>
            </a:r>
            <a:r>
              <a:rPr lang="en-IN" sz="1800" b="1" i="0" u="none" strike="noStrike" baseline="0" dirty="0" err="1">
                <a:solidFill>
                  <a:srgbClr val="00CDFF"/>
                </a:solidFill>
                <a:latin typeface="UbuntuMono-Bold"/>
              </a:rPr>
              <a:t>java.io.IOException</a:t>
            </a:r>
            <a:r>
              <a:rPr lang="en-IN" sz="1800" b="0" i="0" u="none" strike="noStrike" baseline="0" dirty="0">
                <a:solidFill>
                  <a:srgbClr val="555555"/>
                </a:solidFill>
                <a:latin typeface="UbuntuMono-Regular"/>
              </a:rPr>
              <a:t>;</a:t>
            </a:r>
          </a:p>
          <a:p>
            <a:pPr algn="l"/>
            <a:r>
              <a:rPr lang="en-IN" sz="1800" b="1" i="0" u="none" strike="noStrike" baseline="0" dirty="0">
                <a:solidFill>
                  <a:srgbClr val="00669A"/>
                </a:solidFill>
                <a:latin typeface="UbuntuMono-Bold"/>
              </a:rPr>
              <a:t>import </a:t>
            </a:r>
            <a:r>
              <a:rPr lang="en-IN" sz="1800" b="1" i="0" u="none" strike="noStrike" baseline="0" dirty="0" err="1">
                <a:solidFill>
                  <a:srgbClr val="00CDFF"/>
                </a:solidFill>
                <a:latin typeface="UbuntuMono-Bold"/>
              </a:rPr>
              <a:t>org.apache.hadoop.io.IntWritable</a:t>
            </a:r>
            <a:r>
              <a:rPr lang="en-IN" sz="1800" b="0" i="0" u="none" strike="noStrike" baseline="0" dirty="0">
                <a:solidFill>
                  <a:srgbClr val="555555"/>
                </a:solidFill>
                <a:latin typeface="UbuntuMono-Regular"/>
              </a:rPr>
              <a:t>;</a:t>
            </a:r>
          </a:p>
          <a:p>
            <a:pPr algn="l"/>
            <a:r>
              <a:rPr lang="en-IN" sz="1800" b="1" i="0" u="none" strike="noStrike" baseline="0" dirty="0">
                <a:solidFill>
                  <a:srgbClr val="00669A"/>
                </a:solidFill>
                <a:latin typeface="UbuntuMono-Bold"/>
              </a:rPr>
              <a:t>import </a:t>
            </a:r>
            <a:r>
              <a:rPr lang="en-IN" sz="1800" b="1" i="0" u="none" strike="noStrike" baseline="0" dirty="0" err="1">
                <a:solidFill>
                  <a:srgbClr val="00CDFF"/>
                </a:solidFill>
                <a:latin typeface="UbuntuMono-Bold"/>
              </a:rPr>
              <a:t>org.apache.hadoop.io.Text</a:t>
            </a:r>
            <a:r>
              <a:rPr lang="en-IN" sz="1800" b="0" i="0" u="none" strike="noStrike" baseline="0" dirty="0">
                <a:solidFill>
                  <a:srgbClr val="555555"/>
                </a:solidFill>
                <a:latin typeface="UbuntuMono-Regular"/>
              </a:rPr>
              <a:t>;</a:t>
            </a:r>
          </a:p>
          <a:p>
            <a:pPr algn="l"/>
            <a:r>
              <a:rPr lang="en-US" sz="1800" b="1" i="0" u="none" strike="noStrike" baseline="0" dirty="0">
                <a:solidFill>
                  <a:srgbClr val="00669A"/>
                </a:solidFill>
                <a:latin typeface="UbuntuMono-Bold"/>
              </a:rPr>
              <a:t>import </a:t>
            </a:r>
            <a:r>
              <a:rPr lang="en-US" sz="1800" b="1" i="0" u="none" strike="noStrike" baseline="0" dirty="0" err="1">
                <a:solidFill>
                  <a:srgbClr val="00CDFF"/>
                </a:solidFill>
                <a:latin typeface="UbuntuMono-Bold"/>
              </a:rPr>
              <a:t>org.apache.hadoop.mapreduce.Reducer</a:t>
            </a:r>
            <a:r>
              <a:rPr lang="en-US" sz="1800" b="0" i="0" u="none" strike="noStrike" baseline="0" dirty="0">
                <a:solidFill>
                  <a:srgbClr val="555555"/>
                </a:solidFill>
                <a:latin typeface="UbuntuMono-Regular"/>
              </a:rPr>
              <a:t>;</a:t>
            </a:r>
          </a:p>
          <a:p>
            <a:pPr algn="l"/>
            <a:r>
              <a:rPr lang="en-IN" sz="1800" b="1" i="0" u="none" strike="noStrike" baseline="0" dirty="0">
                <a:solidFill>
                  <a:srgbClr val="00669A"/>
                </a:solidFill>
                <a:latin typeface="UbuntuMono-Bold"/>
              </a:rPr>
              <a:t>public class </a:t>
            </a:r>
            <a:r>
              <a:rPr lang="en-IN" sz="1800" b="1" i="0" u="none" strike="noStrike" baseline="0" dirty="0" err="1">
                <a:solidFill>
                  <a:srgbClr val="00AB89"/>
                </a:solidFill>
                <a:latin typeface="UbuntuMono-Bold"/>
              </a:rPr>
              <a:t>MaxTemperatureReducer</a:t>
            </a:r>
            <a:endParaRPr lang="en-IN" sz="1800" b="1" i="0" u="none" strike="noStrike" baseline="0" dirty="0">
              <a:solidFill>
                <a:srgbClr val="00AB89"/>
              </a:solidFill>
              <a:latin typeface="UbuntuMono-Bold"/>
            </a:endParaRPr>
          </a:p>
          <a:p>
            <a:pPr algn="l"/>
            <a:r>
              <a:rPr lang="en-US" sz="1800" b="1" i="0" u="none" strike="noStrike" baseline="0" dirty="0">
                <a:solidFill>
                  <a:srgbClr val="00669A"/>
                </a:solidFill>
                <a:latin typeface="UbuntuMono-Bold"/>
              </a:rPr>
              <a:t>extends </a:t>
            </a:r>
            <a:r>
              <a:rPr lang="en-US" sz="1800" b="0" i="0" u="none" strike="noStrike" baseline="0" dirty="0">
                <a:solidFill>
                  <a:srgbClr val="000089"/>
                </a:solidFill>
                <a:latin typeface="UbuntuMono-Regular"/>
              </a:rPr>
              <a:t>Reducer</a:t>
            </a:r>
            <a:r>
              <a:rPr lang="en-US" sz="1800" b="0" i="0" u="none" strike="noStrike" baseline="0" dirty="0">
                <a:solidFill>
                  <a:srgbClr val="555555"/>
                </a:solidFill>
                <a:latin typeface="UbuntuMono-Regular"/>
              </a:rPr>
              <a:t>&lt;</a:t>
            </a:r>
            <a:r>
              <a:rPr lang="en-US" sz="1800" b="0" i="0" u="none" strike="noStrike" baseline="0" dirty="0">
                <a:solidFill>
                  <a:srgbClr val="000089"/>
                </a:solidFill>
                <a:latin typeface="UbuntuMono-Regular"/>
              </a:rPr>
              <a:t>Text</a:t>
            </a:r>
            <a:r>
              <a:rPr lang="en-US" sz="1800" b="0" i="0" u="none" strike="noStrike" baseline="0" dirty="0">
                <a:solidFill>
                  <a:srgbClr val="555555"/>
                </a:solidFill>
                <a:latin typeface="UbuntuMono-Regular"/>
              </a:rPr>
              <a:t>, </a:t>
            </a:r>
            <a:r>
              <a:rPr lang="en-US" sz="1800" b="0" i="0" u="none" strike="noStrike" baseline="0" dirty="0" err="1">
                <a:solidFill>
                  <a:srgbClr val="000089"/>
                </a:solidFill>
                <a:latin typeface="UbuntuMono-Regular"/>
              </a:rPr>
              <a:t>IntWritable</a:t>
            </a:r>
            <a:r>
              <a:rPr lang="en-US" sz="1800" b="0" i="0" u="none" strike="noStrike" baseline="0" dirty="0">
                <a:solidFill>
                  <a:srgbClr val="555555"/>
                </a:solidFill>
                <a:latin typeface="UbuntuMono-Regular"/>
              </a:rPr>
              <a:t>, </a:t>
            </a:r>
            <a:r>
              <a:rPr lang="en-US" sz="1800" b="0" i="0" u="none" strike="noStrike" baseline="0" dirty="0">
                <a:solidFill>
                  <a:srgbClr val="000089"/>
                </a:solidFill>
                <a:latin typeface="UbuntuMono-Regular"/>
              </a:rPr>
              <a:t>Text</a:t>
            </a:r>
            <a:r>
              <a:rPr lang="en-US" sz="1800" b="0" i="0" u="none" strike="noStrike" baseline="0" dirty="0">
                <a:solidFill>
                  <a:srgbClr val="555555"/>
                </a:solidFill>
                <a:latin typeface="UbuntuMono-Regular"/>
              </a:rPr>
              <a:t>, </a:t>
            </a:r>
            <a:r>
              <a:rPr lang="en-US" sz="1800" b="0" i="0" u="none" strike="noStrike" baseline="0" dirty="0" err="1">
                <a:solidFill>
                  <a:srgbClr val="000089"/>
                </a:solidFill>
                <a:latin typeface="UbuntuMono-Regular"/>
              </a:rPr>
              <a:t>IntWritable</a:t>
            </a:r>
            <a:r>
              <a:rPr lang="en-US" sz="1800" b="0" i="0" u="none" strike="noStrike" baseline="0" dirty="0">
                <a:solidFill>
                  <a:srgbClr val="555555"/>
                </a:solidFill>
                <a:latin typeface="UbuntuMono-Regular"/>
              </a:rPr>
              <a:t>&gt; {</a:t>
            </a:r>
          </a:p>
          <a:p>
            <a:pPr algn="l"/>
            <a:r>
              <a:rPr lang="en-IN" sz="1800" b="0" i="0" u="none" strike="noStrike" baseline="0" dirty="0">
                <a:solidFill>
                  <a:srgbClr val="9A9AFF"/>
                </a:solidFill>
                <a:latin typeface="UbuntuMono-Regular"/>
              </a:rPr>
              <a:t>@Override</a:t>
            </a:r>
          </a:p>
          <a:p>
            <a:pPr algn="l"/>
            <a:r>
              <a:rPr lang="en-US" sz="1800" b="1" i="0" u="none" strike="noStrike" baseline="0" dirty="0">
                <a:solidFill>
                  <a:srgbClr val="00669A"/>
                </a:solidFill>
                <a:latin typeface="UbuntuMono-Bold"/>
              </a:rPr>
              <a:t>public </a:t>
            </a:r>
            <a:r>
              <a:rPr lang="en-US" sz="1800" b="1" i="0" u="none" strike="noStrike" baseline="0" dirty="0">
                <a:solidFill>
                  <a:srgbClr val="007789"/>
                </a:solidFill>
                <a:latin typeface="UbuntuMono-Bold"/>
              </a:rPr>
              <a:t>void </a:t>
            </a:r>
            <a:r>
              <a:rPr lang="en-US" sz="1800" b="0" i="0" u="none" strike="noStrike" baseline="0" dirty="0">
                <a:solidFill>
                  <a:srgbClr val="CD00FF"/>
                </a:solidFill>
                <a:latin typeface="UbuntuMono-Regular"/>
              </a:rPr>
              <a:t>reduce</a:t>
            </a:r>
            <a:r>
              <a:rPr lang="en-US" sz="1800" b="0" i="0" u="none" strike="noStrike" baseline="0" dirty="0">
                <a:solidFill>
                  <a:srgbClr val="555555"/>
                </a:solidFill>
                <a:latin typeface="UbuntuMono-Regular"/>
              </a:rPr>
              <a:t>(</a:t>
            </a:r>
            <a:r>
              <a:rPr lang="en-US" sz="1800" b="0" i="0" u="none" strike="noStrike" baseline="0" dirty="0">
                <a:solidFill>
                  <a:srgbClr val="000089"/>
                </a:solidFill>
                <a:latin typeface="UbuntuMono-Regular"/>
              </a:rPr>
              <a:t>Text key</a:t>
            </a:r>
            <a:r>
              <a:rPr lang="en-US" sz="1800" b="0" i="0" u="none" strike="noStrike" baseline="0" dirty="0">
                <a:solidFill>
                  <a:srgbClr val="555555"/>
                </a:solidFill>
                <a:latin typeface="UbuntuMono-Regular"/>
              </a:rPr>
              <a:t>, </a:t>
            </a:r>
            <a:r>
              <a:rPr lang="en-US" sz="1800" b="0" i="0" u="none" strike="noStrike" baseline="0" dirty="0" err="1">
                <a:solidFill>
                  <a:srgbClr val="000089"/>
                </a:solidFill>
                <a:latin typeface="UbuntuMono-Regular"/>
              </a:rPr>
              <a:t>Iterable</a:t>
            </a:r>
            <a:r>
              <a:rPr lang="en-US" sz="1800" b="0" i="0" u="none" strike="noStrike" baseline="0" dirty="0">
                <a:solidFill>
                  <a:srgbClr val="555555"/>
                </a:solidFill>
                <a:latin typeface="UbuntuMono-Regular"/>
              </a:rPr>
              <a:t>&lt;</a:t>
            </a:r>
            <a:r>
              <a:rPr lang="en-US" sz="1800" b="0" i="0" u="none" strike="noStrike" baseline="0" dirty="0" err="1">
                <a:solidFill>
                  <a:srgbClr val="000089"/>
                </a:solidFill>
                <a:latin typeface="UbuntuMono-Regular"/>
              </a:rPr>
              <a:t>IntWritable</a:t>
            </a:r>
            <a:r>
              <a:rPr lang="en-US" sz="1800" b="0" i="0" u="none" strike="noStrike" baseline="0" dirty="0">
                <a:solidFill>
                  <a:srgbClr val="555555"/>
                </a:solidFill>
                <a:latin typeface="UbuntuMono-Regular"/>
              </a:rPr>
              <a:t>&gt; </a:t>
            </a:r>
            <a:r>
              <a:rPr lang="en-US" sz="1800" b="0" i="0" u="none" strike="noStrike" baseline="0" dirty="0">
                <a:solidFill>
                  <a:srgbClr val="000089"/>
                </a:solidFill>
                <a:latin typeface="UbuntuMono-Regular"/>
              </a:rPr>
              <a:t>values</a:t>
            </a:r>
            <a:r>
              <a:rPr lang="en-US" sz="1800" b="0" i="0" u="none" strike="noStrike" baseline="0" dirty="0">
                <a:solidFill>
                  <a:srgbClr val="555555"/>
                </a:solidFill>
                <a:latin typeface="UbuntuMono-Regular"/>
              </a:rPr>
              <a:t>, </a:t>
            </a:r>
            <a:r>
              <a:rPr lang="en-US" sz="1800" b="0" i="0" u="none" strike="noStrike" baseline="0" dirty="0">
                <a:solidFill>
                  <a:srgbClr val="000089"/>
                </a:solidFill>
                <a:latin typeface="UbuntuMono-Regular"/>
              </a:rPr>
              <a:t>Context context</a:t>
            </a:r>
            <a:r>
              <a:rPr lang="en-US" sz="1800" b="0" i="0" u="none" strike="noStrike" baseline="0" dirty="0">
                <a:solidFill>
                  <a:srgbClr val="555555"/>
                </a:solidFill>
                <a:latin typeface="UbuntuMono-Regular"/>
              </a:rPr>
              <a:t>)</a:t>
            </a:r>
          </a:p>
          <a:p>
            <a:pPr algn="l"/>
            <a:r>
              <a:rPr lang="en-IN" sz="1800" b="1" i="0" u="none" strike="noStrike" baseline="0" dirty="0">
                <a:solidFill>
                  <a:srgbClr val="00669A"/>
                </a:solidFill>
                <a:latin typeface="UbuntuMono-Bold"/>
              </a:rPr>
              <a:t>throws </a:t>
            </a:r>
            <a:r>
              <a:rPr lang="en-IN" sz="1800" b="0" i="0" u="none" strike="noStrike" baseline="0" dirty="0" err="1">
                <a:solidFill>
                  <a:srgbClr val="000089"/>
                </a:solidFill>
                <a:latin typeface="UbuntuMono-Regular"/>
              </a:rPr>
              <a:t>IOException</a:t>
            </a:r>
            <a:r>
              <a:rPr lang="en-IN" sz="1800" b="0" i="0" u="none" strike="noStrike" baseline="0" dirty="0">
                <a:solidFill>
                  <a:srgbClr val="555555"/>
                </a:solidFill>
                <a:latin typeface="UbuntuMono-Regular"/>
              </a:rPr>
              <a:t>, </a:t>
            </a:r>
            <a:r>
              <a:rPr lang="en-IN" sz="1800" b="0" i="0" u="none" strike="noStrike" baseline="0" dirty="0" err="1">
                <a:solidFill>
                  <a:srgbClr val="000089"/>
                </a:solidFill>
                <a:latin typeface="UbuntuMono-Regular"/>
              </a:rPr>
              <a:t>InterruptedException</a:t>
            </a:r>
            <a:r>
              <a:rPr lang="en-IN" sz="1800" b="0" i="0" u="none" strike="noStrike" baseline="0" dirty="0">
                <a:solidFill>
                  <a:srgbClr val="000089"/>
                </a:solidFill>
                <a:latin typeface="UbuntuMono-Regular"/>
              </a:rPr>
              <a:t> </a:t>
            </a:r>
            <a:r>
              <a:rPr lang="en-IN" sz="1800" b="0" i="0" u="none" strike="noStrike" baseline="0" dirty="0">
                <a:solidFill>
                  <a:srgbClr val="555555"/>
                </a:solidFill>
                <a:latin typeface="UbuntuMono-Regular"/>
              </a:rPr>
              <a:t>{</a:t>
            </a:r>
          </a:p>
          <a:p>
            <a:pPr algn="l"/>
            <a:r>
              <a:rPr lang="en-US" sz="1800" b="1" i="0" u="none" strike="noStrike" baseline="0" dirty="0">
                <a:solidFill>
                  <a:srgbClr val="007789"/>
                </a:solidFill>
                <a:latin typeface="UbuntuMono-Bold"/>
              </a:rPr>
              <a:t>int </a:t>
            </a:r>
            <a:r>
              <a:rPr lang="en-US" sz="1800" b="0" i="0" u="none" strike="noStrike" baseline="0" dirty="0" err="1">
                <a:solidFill>
                  <a:srgbClr val="000089"/>
                </a:solidFill>
                <a:latin typeface="UbuntuMono-Regular"/>
              </a:rPr>
              <a:t>maxValue</a:t>
            </a:r>
            <a:r>
              <a:rPr lang="en-US" sz="1800" b="0" i="0" u="none" strike="noStrike" baseline="0" dirty="0">
                <a:solidFill>
                  <a:srgbClr val="000089"/>
                </a:solidFill>
                <a:latin typeface="UbuntuMono-Regular"/>
              </a:rPr>
              <a:t> </a:t>
            </a:r>
            <a:r>
              <a:rPr lang="en-US" sz="1800" b="0" i="0" u="none" strike="noStrike" baseline="0" dirty="0">
                <a:solidFill>
                  <a:srgbClr val="555555"/>
                </a:solidFill>
                <a:latin typeface="UbuntuMono-Regular"/>
              </a:rPr>
              <a:t>= </a:t>
            </a:r>
            <a:r>
              <a:rPr lang="en-US" sz="1800" b="0" i="0" u="none" strike="noStrike" baseline="0" dirty="0" err="1">
                <a:solidFill>
                  <a:srgbClr val="000089"/>
                </a:solidFill>
                <a:latin typeface="UbuntuMono-Regular"/>
              </a:rPr>
              <a:t>Integer</a:t>
            </a:r>
            <a:r>
              <a:rPr lang="en-US" sz="1800" b="0" i="0" u="none" strike="noStrike" baseline="0" dirty="0" err="1">
                <a:solidFill>
                  <a:srgbClr val="555555"/>
                </a:solidFill>
                <a:latin typeface="UbuntuMono-Regular"/>
              </a:rPr>
              <a:t>.</a:t>
            </a:r>
            <a:r>
              <a:rPr lang="en-US" sz="1800" b="0" i="0" u="none" strike="noStrike" baseline="0" dirty="0" err="1">
                <a:solidFill>
                  <a:srgbClr val="33009A"/>
                </a:solidFill>
                <a:latin typeface="UbuntuMono-Regular"/>
              </a:rPr>
              <a:t>MIN_VALUE</a:t>
            </a:r>
            <a:r>
              <a:rPr lang="en-US" sz="1800" b="0" i="0" u="none" strike="noStrike" baseline="0" dirty="0">
                <a:solidFill>
                  <a:srgbClr val="555555"/>
                </a:solidFill>
                <a:latin typeface="UbuntuMono-Regular"/>
              </a:rPr>
              <a:t>;</a:t>
            </a:r>
          </a:p>
          <a:p>
            <a:pPr algn="l"/>
            <a:r>
              <a:rPr lang="en-IN" sz="1800" b="1" i="0" u="none" strike="noStrike" baseline="0" dirty="0">
                <a:solidFill>
                  <a:srgbClr val="00669A"/>
                </a:solidFill>
                <a:latin typeface="UbuntuMono-Bold"/>
              </a:rPr>
              <a:t>for </a:t>
            </a:r>
            <a:r>
              <a:rPr lang="en-IN" sz="1800" b="0" i="0" u="none" strike="noStrike" baseline="0" dirty="0">
                <a:solidFill>
                  <a:srgbClr val="555555"/>
                </a:solidFill>
                <a:latin typeface="UbuntuMono-Regular"/>
              </a:rPr>
              <a:t>(</a:t>
            </a:r>
            <a:r>
              <a:rPr lang="en-IN" sz="1800" b="0" i="0" u="none" strike="noStrike" baseline="0" dirty="0" err="1">
                <a:solidFill>
                  <a:srgbClr val="000089"/>
                </a:solidFill>
                <a:latin typeface="UbuntuMono-Regular"/>
              </a:rPr>
              <a:t>IntWritable</a:t>
            </a:r>
            <a:r>
              <a:rPr lang="en-IN" sz="1800" b="0" i="0" u="none" strike="noStrike" baseline="0" dirty="0">
                <a:solidFill>
                  <a:srgbClr val="000089"/>
                </a:solidFill>
                <a:latin typeface="UbuntuMono-Regular"/>
              </a:rPr>
              <a:t> value </a:t>
            </a:r>
            <a:r>
              <a:rPr lang="en-IN" sz="1800" b="0" i="0" u="none" strike="noStrike" baseline="0" dirty="0">
                <a:solidFill>
                  <a:srgbClr val="555555"/>
                </a:solidFill>
                <a:latin typeface="UbuntuMono-Regular"/>
              </a:rPr>
              <a:t>: </a:t>
            </a:r>
            <a:r>
              <a:rPr lang="en-IN" sz="1800" b="0" i="0" u="none" strike="noStrike" baseline="0" dirty="0">
                <a:solidFill>
                  <a:srgbClr val="000089"/>
                </a:solidFill>
                <a:latin typeface="UbuntuMono-Regular"/>
              </a:rPr>
              <a:t>values</a:t>
            </a:r>
            <a:r>
              <a:rPr lang="en-IN" sz="1800" b="0" i="0" u="none" strike="noStrike" baseline="0" dirty="0">
                <a:solidFill>
                  <a:srgbClr val="555555"/>
                </a:solidFill>
                <a:latin typeface="UbuntuMono-Regular"/>
              </a:rPr>
              <a:t>) {</a:t>
            </a:r>
          </a:p>
          <a:p>
            <a:pPr algn="l"/>
            <a:r>
              <a:rPr lang="en-IN" sz="1800" b="0" i="0" u="none" strike="noStrike" baseline="0" dirty="0" err="1">
                <a:solidFill>
                  <a:srgbClr val="000089"/>
                </a:solidFill>
                <a:latin typeface="UbuntuMono-Regular"/>
              </a:rPr>
              <a:t>maxValue</a:t>
            </a:r>
            <a:r>
              <a:rPr lang="en-IN" sz="1800" b="0" i="0" u="none" strike="noStrike" baseline="0" dirty="0">
                <a:solidFill>
                  <a:srgbClr val="000089"/>
                </a:solidFill>
                <a:latin typeface="UbuntuMono-Regular"/>
              </a:rPr>
              <a:t> </a:t>
            </a:r>
            <a:r>
              <a:rPr lang="en-IN" sz="1800" b="0" i="0" u="none" strike="noStrike" baseline="0" dirty="0">
                <a:solidFill>
                  <a:srgbClr val="555555"/>
                </a:solidFill>
                <a:latin typeface="UbuntuMono-Regular"/>
              </a:rPr>
              <a:t>= </a:t>
            </a:r>
            <a:r>
              <a:rPr lang="en-IN" sz="1800" b="0" i="0" u="none" strike="noStrike" baseline="0" dirty="0" err="1">
                <a:solidFill>
                  <a:srgbClr val="000089"/>
                </a:solidFill>
                <a:latin typeface="UbuntuMono-Regular"/>
              </a:rPr>
              <a:t>Math</a:t>
            </a:r>
            <a:r>
              <a:rPr lang="en-IN" sz="1800" b="0" i="0" u="none" strike="noStrike" baseline="0" dirty="0" err="1">
                <a:solidFill>
                  <a:srgbClr val="555555"/>
                </a:solidFill>
                <a:latin typeface="UbuntuMono-Regular"/>
              </a:rPr>
              <a:t>.</a:t>
            </a:r>
            <a:r>
              <a:rPr lang="en-IN" sz="1800" b="0" i="0" u="none" strike="noStrike" baseline="0" dirty="0" err="1">
                <a:solidFill>
                  <a:srgbClr val="33009A"/>
                </a:solidFill>
                <a:latin typeface="UbuntuMono-Regular"/>
              </a:rPr>
              <a:t>max</a:t>
            </a:r>
            <a:r>
              <a:rPr lang="en-IN" sz="1800" b="0" i="0" u="none" strike="noStrike" baseline="0" dirty="0">
                <a:solidFill>
                  <a:srgbClr val="555555"/>
                </a:solidFill>
                <a:latin typeface="UbuntuMono-Regular"/>
              </a:rPr>
              <a:t>(</a:t>
            </a:r>
            <a:r>
              <a:rPr lang="en-IN" sz="1800" b="0" i="0" u="none" strike="noStrike" baseline="0" dirty="0" err="1">
                <a:solidFill>
                  <a:srgbClr val="000089"/>
                </a:solidFill>
                <a:latin typeface="UbuntuMono-Regular"/>
              </a:rPr>
              <a:t>maxValue</a:t>
            </a:r>
            <a:r>
              <a:rPr lang="en-IN" sz="1800" b="0" i="0" u="none" strike="noStrike" baseline="0" dirty="0">
                <a:solidFill>
                  <a:srgbClr val="555555"/>
                </a:solidFill>
                <a:latin typeface="UbuntuMono-Regular"/>
              </a:rPr>
              <a:t>, </a:t>
            </a:r>
            <a:r>
              <a:rPr lang="en-IN" sz="1800" b="0" i="0" u="none" strike="noStrike" baseline="0" dirty="0" err="1">
                <a:solidFill>
                  <a:srgbClr val="000089"/>
                </a:solidFill>
                <a:latin typeface="UbuntuMono-Regular"/>
              </a:rPr>
              <a:t>value</a:t>
            </a:r>
            <a:r>
              <a:rPr lang="en-IN" sz="1800" b="0" i="0" u="none" strike="noStrike" baseline="0" dirty="0" err="1">
                <a:solidFill>
                  <a:srgbClr val="555555"/>
                </a:solidFill>
                <a:latin typeface="UbuntuMono-Regular"/>
              </a:rPr>
              <a:t>.</a:t>
            </a:r>
            <a:r>
              <a:rPr lang="en-IN" sz="1800" b="0" i="0" u="none" strike="noStrike" baseline="0" dirty="0" err="1">
                <a:solidFill>
                  <a:srgbClr val="33009A"/>
                </a:solidFill>
                <a:latin typeface="UbuntuMono-Regular"/>
              </a:rPr>
              <a:t>get</a:t>
            </a:r>
            <a:r>
              <a:rPr lang="en-IN" sz="1800" b="0" i="0" u="none" strike="noStrike" baseline="0" dirty="0">
                <a:solidFill>
                  <a:srgbClr val="555555"/>
                </a:solidFill>
                <a:latin typeface="UbuntuMono-Regular"/>
              </a:rPr>
              <a:t>());</a:t>
            </a:r>
          </a:p>
          <a:p>
            <a:pPr algn="l"/>
            <a:r>
              <a:rPr lang="en-IN" sz="1800" b="0" i="0" u="none" strike="noStrike" baseline="0" dirty="0">
                <a:solidFill>
                  <a:srgbClr val="555555"/>
                </a:solidFill>
                <a:latin typeface="UbuntuMono-Regular"/>
              </a:rPr>
              <a:t>}</a:t>
            </a:r>
          </a:p>
          <a:p>
            <a:pPr algn="l"/>
            <a:r>
              <a:rPr lang="en-US" sz="1800" b="0" i="0" u="none" strike="noStrike" baseline="0" dirty="0" err="1">
                <a:solidFill>
                  <a:srgbClr val="000089"/>
                </a:solidFill>
                <a:latin typeface="UbuntuMono-Regular"/>
              </a:rPr>
              <a:t>context</a:t>
            </a:r>
            <a:r>
              <a:rPr lang="en-US" sz="1800" b="0" i="0" u="none" strike="noStrike" baseline="0" dirty="0" err="1">
                <a:solidFill>
                  <a:srgbClr val="555555"/>
                </a:solidFill>
                <a:latin typeface="UbuntuMono-Regular"/>
              </a:rPr>
              <a:t>.</a:t>
            </a:r>
            <a:r>
              <a:rPr lang="en-US" sz="1800" b="0" i="0" u="none" strike="noStrike" baseline="0" dirty="0" err="1">
                <a:solidFill>
                  <a:srgbClr val="33009A"/>
                </a:solidFill>
                <a:latin typeface="UbuntuMono-Regular"/>
              </a:rPr>
              <a:t>write</a:t>
            </a:r>
            <a:r>
              <a:rPr lang="en-US" sz="1800" b="0" i="0" u="none" strike="noStrike" baseline="0" dirty="0">
                <a:solidFill>
                  <a:srgbClr val="555555"/>
                </a:solidFill>
                <a:latin typeface="UbuntuMono-Regular"/>
              </a:rPr>
              <a:t>(</a:t>
            </a:r>
            <a:r>
              <a:rPr lang="en-US" sz="1800" b="0" i="0" u="none" strike="noStrike" baseline="0" dirty="0">
                <a:solidFill>
                  <a:srgbClr val="000089"/>
                </a:solidFill>
                <a:latin typeface="UbuntuMono-Regular"/>
              </a:rPr>
              <a:t>key</a:t>
            </a:r>
            <a:r>
              <a:rPr lang="en-US" sz="1800" b="0" i="0" u="none" strike="noStrike" baseline="0" dirty="0">
                <a:solidFill>
                  <a:srgbClr val="555555"/>
                </a:solidFill>
                <a:latin typeface="UbuntuMono-Regular"/>
              </a:rPr>
              <a:t>, </a:t>
            </a:r>
            <a:r>
              <a:rPr lang="en-US" sz="1800" b="1" i="0" u="none" strike="noStrike" baseline="0" dirty="0">
                <a:solidFill>
                  <a:srgbClr val="00669A"/>
                </a:solidFill>
                <a:latin typeface="UbuntuMono-Bold"/>
              </a:rPr>
              <a:t>new </a:t>
            </a:r>
            <a:r>
              <a:rPr lang="en-US" sz="1800" b="0" i="0" u="none" strike="noStrike" baseline="0" dirty="0" err="1">
                <a:solidFill>
                  <a:srgbClr val="000089"/>
                </a:solidFill>
                <a:latin typeface="UbuntuMono-Regular"/>
              </a:rPr>
              <a:t>IntWritable</a:t>
            </a:r>
            <a:r>
              <a:rPr lang="en-US" sz="1800" b="0" i="0" u="none" strike="noStrike" baseline="0" dirty="0">
                <a:solidFill>
                  <a:srgbClr val="555555"/>
                </a:solidFill>
                <a:latin typeface="UbuntuMono-Regular"/>
              </a:rPr>
              <a:t>(</a:t>
            </a:r>
            <a:r>
              <a:rPr lang="en-US" sz="1800" b="0" i="0" u="none" strike="noStrike" baseline="0" dirty="0" err="1">
                <a:solidFill>
                  <a:srgbClr val="000089"/>
                </a:solidFill>
                <a:latin typeface="UbuntuMono-Regular"/>
              </a:rPr>
              <a:t>maxValue</a:t>
            </a:r>
            <a:r>
              <a:rPr lang="en-US" sz="1800" b="0" i="0" u="none" strike="noStrike" baseline="0" dirty="0">
                <a:solidFill>
                  <a:srgbClr val="555555"/>
                </a:solidFill>
                <a:latin typeface="UbuntuMono-Regular"/>
              </a:rPr>
              <a:t>));</a:t>
            </a:r>
          </a:p>
          <a:p>
            <a:pPr algn="l"/>
            <a:r>
              <a:rPr lang="en-IN" sz="1800" b="0" i="0" u="none" strike="noStrike" baseline="0" dirty="0">
                <a:solidFill>
                  <a:srgbClr val="555555"/>
                </a:solidFill>
                <a:latin typeface="UbuntuMono-Regular"/>
              </a:rPr>
              <a:t>}</a:t>
            </a:r>
          </a:p>
          <a:p>
            <a:pPr algn="l"/>
            <a:r>
              <a:rPr lang="en-IN" sz="1800" b="0" i="0" u="none" strike="noStrike" baseline="0" dirty="0">
                <a:solidFill>
                  <a:srgbClr val="555555"/>
                </a:solidFill>
                <a:latin typeface="UbuntuMono-Regular"/>
              </a:rPr>
              <a:t>}</a:t>
            </a:r>
            <a:endParaRPr lang="en-IN" dirty="0"/>
          </a:p>
        </p:txBody>
      </p:sp>
    </p:spTree>
    <p:extLst>
      <p:ext uri="{BB962C8B-B14F-4D97-AF65-F5344CB8AC3E}">
        <p14:creationId xmlns:p14="http://schemas.microsoft.com/office/powerpoint/2010/main" val="8324502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1AC34-31F3-7182-A25C-B1D57F720C35}"/>
              </a:ext>
            </a:extLst>
          </p:cNvPr>
          <p:cNvSpPr>
            <a:spLocks noGrp="1"/>
          </p:cNvSpPr>
          <p:nvPr>
            <p:ph type="title"/>
          </p:nvPr>
        </p:nvSpPr>
        <p:spPr/>
        <p:txBody>
          <a:bodyPr/>
          <a:lstStyle/>
          <a:p>
            <a:br>
              <a:rPr lang="en-IN" dirty="0"/>
            </a:br>
            <a:endParaRPr lang="en-IN" dirty="0"/>
          </a:p>
        </p:txBody>
      </p:sp>
      <p:sp>
        <p:nvSpPr>
          <p:cNvPr id="3" name="Content Placeholder 2">
            <a:extLst>
              <a:ext uri="{FF2B5EF4-FFF2-40B4-BE49-F238E27FC236}">
                <a16:creationId xmlns:a16="http://schemas.microsoft.com/office/drawing/2014/main" id="{25255108-9D44-E5C3-94AE-7C4570F9881D}"/>
              </a:ext>
            </a:extLst>
          </p:cNvPr>
          <p:cNvSpPr>
            <a:spLocks noGrp="1"/>
          </p:cNvSpPr>
          <p:nvPr>
            <p:ph idx="1"/>
          </p:nvPr>
        </p:nvSpPr>
        <p:spPr>
          <a:xfrm>
            <a:off x="257452" y="239696"/>
            <a:ext cx="11096348" cy="6525087"/>
          </a:xfrm>
        </p:spPr>
        <p:txBody>
          <a:bodyPr>
            <a:normAutofit fontScale="62500" lnSpcReduction="20000"/>
          </a:bodyPr>
          <a:lstStyle/>
          <a:p>
            <a:pPr algn="l"/>
            <a:r>
              <a:rPr lang="en-US" sz="1800" b="0" i="0" u="none" strike="noStrike" baseline="0" dirty="0">
                <a:solidFill>
                  <a:srgbClr val="000000"/>
                </a:solidFill>
                <a:latin typeface="MinionPro-Regular"/>
              </a:rPr>
              <a:t>The third piece of code runs the MapReduce job (see </a:t>
            </a:r>
            <a:r>
              <a:rPr lang="en-US" sz="1800" b="0" i="0" u="none" strike="noStrike" baseline="0" dirty="0">
                <a:solidFill>
                  <a:srgbClr val="9A0000"/>
                </a:solidFill>
                <a:latin typeface="MinionPro-Regular"/>
              </a:rPr>
              <a:t>Example 2-5</a:t>
            </a:r>
            <a:r>
              <a:rPr lang="en-US" sz="1800" b="0" i="0" u="none" strike="noStrike" baseline="0" dirty="0">
                <a:solidFill>
                  <a:srgbClr val="000000"/>
                </a:solidFill>
                <a:latin typeface="MinionPro-Regular"/>
              </a:rPr>
              <a:t>).</a:t>
            </a:r>
          </a:p>
          <a:p>
            <a:pPr algn="l"/>
            <a:r>
              <a:rPr lang="en-US" sz="1800" b="0" i="1" u="none" strike="noStrike" baseline="0" dirty="0">
                <a:solidFill>
                  <a:srgbClr val="000000"/>
                </a:solidFill>
                <a:latin typeface="MinionPro-Italic"/>
              </a:rPr>
              <a:t>Example 2-5. Application to find the maximum temperature in the weather dataset</a:t>
            </a:r>
          </a:p>
          <a:p>
            <a:pPr algn="l"/>
            <a:r>
              <a:rPr lang="en-IN" sz="1800" b="1" i="0" u="none" strike="noStrike" baseline="0" dirty="0">
                <a:solidFill>
                  <a:srgbClr val="00669A"/>
                </a:solidFill>
                <a:latin typeface="UbuntuMono-Bold"/>
              </a:rPr>
              <a:t>import </a:t>
            </a:r>
            <a:r>
              <a:rPr lang="en-IN" sz="1800" b="1" i="0" u="none" strike="noStrike" baseline="0" dirty="0" err="1">
                <a:solidFill>
                  <a:srgbClr val="00CDFF"/>
                </a:solidFill>
                <a:latin typeface="UbuntuMono-Bold"/>
              </a:rPr>
              <a:t>org.apache.hadoop.fs.Path</a:t>
            </a:r>
            <a:r>
              <a:rPr lang="en-IN" sz="1800" b="0" i="0" u="none" strike="noStrike" baseline="0" dirty="0">
                <a:solidFill>
                  <a:srgbClr val="555555"/>
                </a:solidFill>
                <a:latin typeface="UbuntuMono-Regular"/>
              </a:rPr>
              <a:t>;</a:t>
            </a:r>
          </a:p>
          <a:p>
            <a:pPr algn="l"/>
            <a:r>
              <a:rPr lang="en-IN" sz="1800" b="1" i="0" u="none" strike="noStrike" baseline="0" dirty="0">
                <a:solidFill>
                  <a:srgbClr val="00669A"/>
                </a:solidFill>
                <a:latin typeface="UbuntuMono-Bold"/>
              </a:rPr>
              <a:t>import </a:t>
            </a:r>
            <a:r>
              <a:rPr lang="en-IN" sz="1800" b="1" i="0" u="none" strike="noStrike" baseline="0" dirty="0" err="1">
                <a:solidFill>
                  <a:srgbClr val="00CDFF"/>
                </a:solidFill>
                <a:latin typeface="UbuntuMono-Bold"/>
              </a:rPr>
              <a:t>org.apache.hadoop.io.IntWritable</a:t>
            </a:r>
            <a:r>
              <a:rPr lang="en-IN" sz="1800" b="0" i="0" u="none" strike="noStrike" baseline="0" dirty="0">
                <a:solidFill>
                  <a:srgbClr val="555555"/>
                </a:solidFill>
                <a:latin typeface="UbuntuMono-Regular"/>
              </a:rPr>
              <a:t>;</a:t>
            </a:r>
          </a:p>
          <a:p>
            <a:pPr algn="l"/>
            <a:r>
              <a:rPr lang="en-IN" sz="1800" b="1" i="0" u="none" strike="noStrike" baseline="0" dirty="0">
                <a:solidFill>
                  <a:srgbClr val="00669A"/>
                </a:solidFill>
                <a:latin typeface="UbuntuMono-Bold"/>
              </a:rPr>
              <a:t>import </a:t>
            </a:r>
            <a:r>
              <a:rPr lang="en-IN" sz="1800" b="1" i="0" u="none" strike="noStrike" baseline="0" dirty="0" err="1">
                <a:solidFill>
                  <a:srgbClr val="00CDFF"/>
                </a:solidFill>
                <a:latin typeface="UbuntuMono-Bold"/>
              </a:rPr>
              <a:t>org.apache.hadoop.io.Text</a:t>
            </a:r>
            <a:r>
              <a:rPr lang="en-IN" sz="1800" b="0" i="0" u="none" strike="noStrike" baseline="0" dirty="0">
                <a:solidFill>
                  <a:srgbClr val="555555"/>
                </a:solidFill>
                <a:latin typeface="UbuntuMono-Regular"/>
              </a:rPr>
              <a:t>;</a:t>
            </a:r>
          </a:p>
          <a:p>
            <a:pPr algn="l"/>
            <a:r>
              <a:rPr lang="en-US" sz="1800" b="1" i="0" u="none" strike="noStrike" baseline="0" dirty="0">
                <a:solidFill>
                  <a:srgbClr val="00669A"/>
                </a:solidFill>
                <a:latin typeface="UbuntuMono-Bold"/>
              </a:rPr>
              <a:t>import </a:t>
            </a:r>
            <a:r>
              <a:rPr lang="en-US" sz="1800" b="1" i="0" u="none" strike="noStrike" baseline="0" dirty="0" err="1">
                <a:solidFill>
                  <a:srgbClr val="00CDFF"/>
                </a:solidFill>
                <a:latin typeface="UbuntuMono-Bold"/>
              </a:rPr>
              <a:t>org.apache.hadoop.mapreduce.Job</a:t>
            </a:r>
            <a:r>
              <a:rPr lang="en-US" sz="1800" b="0" i="0" u="none" strike="noStrike" baseline="0" dirty="0">
                <a:solidFill>
                  <a:srgbClr val="555555"/>
                </a:solidFill>
                <a:latin typeface="UbuntuMono-Regular"/>
              </a:rPr>
              <a:t>;</a:t>
            </a:r>
          </a:p>
          <a:p>
            <a:pPr algn="l"/>
            <a:r>
              <a:rPr lang="en-IN" sz="1800" b="1" i="0" u="none" strike="noStrike" baseline="0" dirty="0">
                <a:solidFill>
                  <a:srgbClr val="00669A"/>
                </a:solidFill>
                <a:latin typeface="UbuntuMono-Bold"/>
              </a:rPr>
              <a:t>import </a:t>
            </a:r>
            <a:r>
              <a:rPr lang="en-IN" sz="1800" b="1" i="0" u="none" strike="noStrike" baseline="0" dirty="0" err="1">
                <a:solidFill>
                  <a:srgbClr val="00CDFF"/>
                </a:solidFill>
                <a:latin typeface="UbuntuMono-Bold"/>
              </a:rPr>
              <a:t>org.apache.hadoop.mapreduce.lib.input.FileInputFormat</a:t>
            </a:r>
            <a:r>
              <a:rPr lang="en-IN" sz="1800" b="0" i="0" u="none" strike="noStrike" baseline="0" dirty="0">
                <a:solidFill>
                  <a:srgbClr val="555555"/>
                </a:solidFill>
                <a:latin typeface="UbuntuMono-Regular"/>
              </a:rPr>
              <a:t>;</a:t>
            </a:r>
          </a:p>
          <a:p>
            <a:pPr algn="l"/>
            <a:r>
              <a:rPr lang="en-IN" sz="1800" b="1" i="0" u="none" strike="noStrike" baseline="0" dirty="0">
                <a:solidFill>
                  <a:srgbClr val="00669A"/>
                </a:solidFill>
                <a:latin typeface="UbuntuMono-Bold"/>
              </a:rPr>
              <a:t>import </a:t>
            </a:r>
            <a:r>
              <a:rPr lang="en-IN" sz="1800" b="1" i="0" u="none" strike="noStrike" baseline="0" dirty="0" err="1">
                <a:solidFill>
                  <a:srgbClr val="00CDFF"/>
                </a:solidFill>
                <a:latin typeface="UbuntuMono-Bold"/>
              </a:rPr>
              <a:t>org.apache.hadoop.mapreduce.lib.output.FileOutputFormat</a:t>
            </a:r>
            <a:r>
              <a:rPr lang="en-IN" sz="1800" b="0" i="0" u="none" strike="noStrike" baseline="0" dirty="0">
                <a:solidFill>
                  <a:srgbClr val="555555"/>
                </a:solidFill>
                <a:latin typeface="UbuntuMono-Regular"/>
              </a:rPr>
              <a:t>;</a:t>
            </a:r>
          </a:p>
          <a:p>
            <a:pPr algn="l"/>
            <a:r>
              <a:rPr lang="en-IN" sz="1800" b="1" i="0" u="none" strike="noStrike" baseline="0" dirty="0">
                <a:solidFill>
                  <a:srgbClr val="00669A"/>
                </a:solidFill>
                <a:latin typeface="UbuntuMono-Bold"/>
              </a:rPr>
              <a:t>public class </a:t>
            </a:r>
            <a:r>
              <a:rPr lang="en-IN" sz="1800" b="1" i="0" u="none" strike="noStrike" baseline="0" dirty="0" err="1">
                <a:solidFill>
                  <a:srgbClr val="00AB89"/>
                </a:solidFill>
                <a:latin typeface="UbuntuMono-Bold"/>
              </a:rPr>
              <a:t>MaxTemperature</a:t>
            </a:r>
            <a:r>
              <a:rPr lang="en-IN" sz="1800" b="1" i="0" u="none" strike="noStrike" baseline="0" dirty="0">
                <a:solidFill>
                  <a:srgbClr val="00AB89"/>
                </a:solidFill>
                <a:latin typeface="UbuntuMono-Bold"/>
              </a:rPr>
              <a:t> </a:t>
            </a:r>
            <a:r>
              <a:rPr lang="en-IN" sz="1800" b="0" i="0" u="none" strike="noStrike" baseline="0" dirty="0">
                <a:solidFill>
                  <a:srgbClr val="555555"/>
                </a:solidFill>
                <a:latin typeface="UbuntuMono-Regular"/>
              </a:rPr>
              <a:t>{</a:t>
            </a:r>
          </a:p>
          <a:p>
            <a:pPr algn="l"/>
            <a:r>
              <a:rPr lang="en-US" sz="1800" b="1" i="0" u="none" strike="noStrike" baseline="0" dirty="0">
                <a:solidFill>
                  <a:srgbClr val="00669A"/>
                </a:solidFill>
                <a:latin typeface="UbuntuMono-Bold"/>
              </a:rPr>
              <a:t>public static </a:t>
            </a:r>
            <a:r>
              <a:rPr lang="en-US" sz="1800" b="1" i="0" u="none" strike="noStrike" baseline="0" dirty="0">
                <a:solidFill>
                  <a:srgbClr val="007789"/>
                </a:solidFill>
                <a:latin typeface="UbuntuMono-Bold"/>
              </a:rPr>
              <a:t>void </a:t>
            </a:r>
            <a:r>
              <a:rPr lang="en-US" sz="1800" b="0" i="0" u="none" strike="noStrike" baseline="0" dirty="0">
                <a:solidFill>
                  <a:srgbClr val="CD00FF"/>
                </a:solidFill>
                <a:latin typeface="UbuntuMono-Regular"/>
              </a:rPr>
              <a:t>main</a:t>
            </a:r>
            <a:r>
              <a:rPr lang="en-US" sz="1800" b="0" i="0" u="none" strike="noStrike" baseline="0" dirty="0">
                <a:solidFill>
                  <a:srgbClr val="555555"/>
                </a:solidFill>
                <a:latin typeface="UbuntuMono-Regular"/>
              </a:rPr>
              <a:t>(</a:t>
            </a:r>
            <a:r>
              <a:rPr lang="en-US" sz="1800" b="0" i="0" u="none" strike="noStrike" baseline="0" dirty="0">
                <a:solidFill>
                  <a:srgbClr val="000089"/>
                </a:solidFill>
                <a:latin typeface="UbuntuMono-Regular"/>
              </a:rPr>
              <a:t>String</a:t>
            </a:r>
            <a:r>
              <a:rPr lang="en-US" sz="1800" b="0" i="0" u="none" strike="noStrike" baseline="0" dirty="0">
                <a:solidFill>
                  <a:srgbClr val="555555"/>
                </a:solidFill>
                <a:latin typeface="UbuntuMono-Regular"/>
              </a:rPr>
              <a:t>[] </a:t>
            </a:r>
            <a:r>
              <a:rPr lang="en-US" sz="1800" b="0" i="0" u="none" strike="noStrike" baseline="0" dirty="0" err="1">
                <a:solidFill>
                  <a:srgbClr val="000089"/>
                </a:solidFill>
                <a:latin typeface="UbuntuMono-Regular"/>
              </a:rPr>
              <a:t>args</a:t>
            </a:r>
            <a:r>
              <a:rPr lang="en-US" sz="1800" b="0" i="0" u="none" strike="noStrike" baseline="0" dirty="0">
                <a:solidFill>
                  <a:srgbClr val="555555"/>
                </a:solidFill>
                <a:latin typeface="UbuntuMono-Regular"/>
              </a:rPr>
              <a:t>) </a:t>
            </a:r>
            <a:r>
              <a:rPr lang="en-US" sz="1800" b="1" i="0" u="none" strike="noStrike" baseline="0" dirty="0">
                <a:solidFill>
                  <a:srgbClr val="00669A"/>
                </a:solidFill>
                <a:latin typeface="UbuntuMono-Bold"/>
              </a:rPr>
              <a:t>throws </a:t>
            </a:r>
            <a:r>
              <a:rPr lang="en-US" sz="1800" b="0" i="0" u="none" strike="noStrike" baseline="0" dirty="0">
                <a:solidFill>
                  <a:srgbClr val="000089"/>
                </a:solidFill>
                <a:latin typeface="UbuntuMono-Regular"/>
              </a:rPr>
              <a:t>Exception </a:t>
            </a:r>
            <a:r>
              <a:rPr lang="en-US" sz="1800" b="0" i="0" u="none" strike="noStrike" baseline="0" dirty="0">
                <a:solidFill>
                  <a:srgbClr val="555555"/>
                </a:solidFill>
                <a:latin typeface="UbuntuMono-Regular"/>
              </a:rPr>
              <a:t>{</a:t>
            </a:r>
          </a:p>
          <a:p>
            <a:pPr algn="l"/>
            <a:r>
              <a:rPr lang="en-IN" sz="1800" b="1" i="0" u="none" strike="noStrike" baseline="0" dirty="0">
                <a:solidFill>
                  <a:srgbClr val="00669A"/>
                </a:solidFill>
                <a:latin typeface="UbuntuMono-Bold"/>
              </a:rPr>
              <a:t>if </a:t>
            </a:r>
            <a:r>
              <a:rPr lang="en-IN" sz="1800" b="0" i="0" u="none" strike="noStrike" baseline="0" dirty="0">
                <a:solidFill>
                  <a:srgbClr val="555555"/>
                </a:solidFill>
                <a:latin typeface="UbuntuMono-Regular"/>
              </a:rPr>
              <a:t>(</a:t>
            </a:r>
            <a:r>
              <a:rPr lang="en-IN" sz="1800" b="0" i="0" u="none" strike="noStrike" baseline="0" dirty="0" err="1">
                <a:solidFill>
                  <a:srgbClr val="000089"/>
                </a:solidFill>
                <a:latin typeface="UbuntuMono-Regular"/>
              </a:rPr>
              <a:t>args</a:t>
            </a:r>
            <a:r>
              <a:rPr lang="en-IN" sz="1800" b="0" i="0" u="none" strike="noStrike" baseline="0" dirty="0" err="1">
                <a:solidFill>
                  <a:srgbClr val="555555"/>
                </a:solidFill>
                <a:latin typeface="UbuntuMono-Regular"/>
              </a:rPr>
              <a:t>.</a:t>
            </a:r>
            <a:r>
              <a:rPr lang="en-IN" sz="1800" b="0" i="0" u="none" strike="noStrike" baseline="0" dirty="0" err="1">
                <a:solidFill>
                  <a:srgbClr val="33009A"/>
                </a:solidFill>
                <a:latin typeface="UbuntuMono-Regular"/>
              </a:rPr>
              <a:t>length</a:t>
            </a:r>
            <a:r>
              <a:rPr lang="en-IN" sz="1800" b="0" i="0" u="none" strike="noStrike" baseline="0" dirty="0">
                <a:solidFill>
                  <a:srgbClr val="33009A"/>
                </a:solidFill>
                <a:latin typeface="UbuntuMono-Regular"/>
              </a:rPr>
              <a:t> </a:t>
            </a:r>
            <a:r>
              <a:rPr lang="en-IN" sz="1800" b="0" i="0" u="none" strike="noStrike" baseline="0" dirty="0">
                <a:solidFill>
                  <a:srgbClr val="555555"/>
                </a:solidFill>
                <a:latin typeface="UbuntuMono-Regular"/>
              </a:rPr>
              <a:t>!= </a:t>
            </a:r>
            <a:r>
              <a:rPr lang="en-IN" sz="1800" b="0" i="0" u="none" strike="noStrike" baseline="0" dirty="0">
                <a:solidFill>
                  <a:srgbClr val="FF6600"/>
                </a:solidFill>
                <a:latin typeface="UbuntuMono-Regular"/>
              </a:rPr>
              <a:t>2</a:t>
            </a:r>
            <a:r>
              <a:rPr lang="en-IN" sz="1800" b="0" i="0" u="none" strike="noStrike" baseline="0" dirty="0">
                <a:solidFill>
                  <a:srgbClr val="555555"/>
                </a:solidFill>
                <a:latin typeface="UbuntuMono-Regular"/>
              </a:rPr>
              <a:t>) {</a:t>
            </a:r>
          </a:p>
          <a:p>
            <a:pPr algn="l"/>
            <a:r>
              <a:rPr lang="en-IN" sz="1800" b="0" i="0" u="none" strike="noStrike" baseline="0" dirty="0" err="1">
                <a:solidFill>
                  <a:srgbClr val="000089"/>
                </a:solidFill>
                <a:latin typeface="UbuntuMono-Regular"/>
              </a:rPr>
              <a:t>System</a:t>
            </a:r>
            <a:r>
              <a:rPr lang="en-IN" sz="1800" b="0" i="0" u="none" strike="noStrike" baseline="0" dirty="0" err="1">
                <a:solidFill>
                  <a:srgbClr val="555555"/>
                </a:solidFill>
                <a:latin typeface="UbuntuMono-Regular"/>
              </a:rPr>
              <a:t>.</a:t>
            </a:r>
            <a:r>
              <a:rPr lang="en-IN" sz="1800" b="0" i="0" u="none" strike="noStrike" baseline="0" dirty="0" err="1">
                <a:solidFill>
                  <a:srgbClr val="33009A"/>
                </a:solidFill>
                <a:latin typeface="UbuntuMono-Regular"/>
              </a:rPr>
              <a:t>err</a:t>
            </a:r>
            <a:r>
              <a:rPr lang="en-IN" sz="1800" b="0" i="0" u="none" strike="noStrike" baseline="0" dirty="0" err="1">
                <a:solidFill>
                  <a:srgbClr val="555555"/>
                </a:solidFill>
                <a:latin typeface="UbuntuMono-Regular"/>
              </a:rPr>
              <a:t>.</a:t>
            </a:r>
            <a:r>
              <a:rPr lang="en-IN" sz="1800" b="0" i="0" u="none" strike="noStrike" baseline="0" dirty="0" err="1">
                <a:solidFill>
                  <a:srgbClr val="33009A"/>
                </a:solidFill>
                <a:latin typeface="UbuntuMono-Regular"/>
              </a:rPr>
              <a:t>println</a:t>
            </a:r>
            <a:r>
              <a:rPr lang="en-IN" sz="1800" b="0" i="0" u="none" strike="noStrike" baseline="0" dirty="0">
                <a:solidFill>
                  <a:srgbClr val="555555"/>
                </a:solidFill>
                <a:latin typeface="UbuntuMono-Regular"/>
              </a:rPr>
              <a:t>(</a:t>
            </a:r>
            <a:r>
              <a:rPr lang="en-IN" sz="1800" b="0" i="0" u="none" strike="noStrike" baseline="0" dirty="0">
                <a:solidFill>
                  <a:srgbClr val="CD3300"/>
                </a:solidFill>
                <a:latin typeface="UbuntuMono-Regular"/>
              </a:rPr>
              <a:t>"Usage: </a:t>
            </a:r>
            <a:r>
              <a:rPr lang="en-IN" sz="1800" b="0" i="0" u="none" strike="noStrike" baseline="0" dirty="0" err="1">
                <a:solidFill>
                  <a:srgbClr val="CD3300"/>
                </a:solidFill>
                <a:latin typeface="UbuntuMono-Regular"/>
              </a:rPr>
              <a:t>MaxTemperature</a:t>
            </a:r>
            <a:r>
              <a:rPr lang="en-IN" sz="1800" b="0" i="0" u="none" strike="noStrike" baseline="0" dirty="0">
                <a:solidFill>
                  <a:srgbClr val="CD3300"/>
                </a:solidFill>
                <a:latin typeface="UbuntuMono-Regular"/>
              </a:rPr>
              <a:t> &lt;input path&gt; &lt;output path&gt;"</a:t>
            </a:r>
            <a:r>
              <a:rPr lang="en-IN" sz="1800" b="0" i="0" u="none" strike="noStrike" baseline="0" dirty="0">
                <a:solidFill>
                  <a:srgbClr val="555555"/>
                </a:solidFill>
                <a:latin typeface="UbuntuMono-Regular"/>
              </a:rPr>
              <a:t>);</a:t>
            </a:r>
          </a:p>
          <a:p>
            <a:pPr algn="l"/>
            <a:r>
              <a:rPr lang="en-IN" sz="1800" b="0" i="0" u="none" strike="noStrike" baseline="0" dirty="0" err="1">
                <a:solidFill>
                  <a:srgbClr val="000089"/>
                </a:solidFill>
                <a:latin typeface="UbuntuMono-Regular"/>
              </a:rPr>
              <a:t>System</a:t>
            </a:r>
            <a:r>
              <a:rPr lang="en-IN" sz="1800" b="0" i="0" u="none" strike="noStrike" baseline="0" dirty="0" err="1">
                <a:solidFill>
                  <a:srgbClr val="555555"/>
                </a:solidFill>
                <a:latin typeface="UbuntuMono-Regular"/>
              </a:rPr>
              <a:t>.</a:t>
            </a:r>
            <a:r>
              <a:rPr lang="en-IN" sz="1800" b="0" i="0" u="none" strike="noStrike" baseline="0" dirty="0" err="1">
                <a:solidFill>
                  <a:srgbClr val="33009A"/>
                </a:solidFill>
                <a:latin typeface="UbuntuMono-Regular"/>
              </a:rPr>
              <a:t>exit</a:t>
            </a:r>
            <a:r>
              <a:rPr lang="en-IN" sz="1800" b="0" i="0" u="none" strike="noStrike" baseline="0" dirty="0">
                <a:solidFill>
                  <a:srgbClr val="555555"/>
                </a:solidFill>
                <a:latin typeface="UbuntuMono-Regular"/>
              </a:rPr>
              <a:t>(-</a:t>
            </a:r>
            <a:r>
              <a:rPr lang="en-IN" sz="1800" b="0" i="0" u="none" strike="noStrike" baseline="0" dirty="0">
                <a:solidFill>
                  <a:srgbClr val="FF6600"/>
                </a:solidFill>
                <a:latin typeface="UbuntuMono-Regular"/>
              </a:rPr>
              <a:t>1</a:t>
            </a:r>
            <a:r>
              <a:rPr lang="en-IN" sz="1800" b="0" i="0" u="none" strike="noStrike" baseline="0" dirty="0">
                <a:solidFill>
                  <a:srgbClr val="555555"/>
                </a:solidFill>
                <a:latin typeface="UbuntuMono-Regular"/>
              </a:rPr>
              <a:t>);</a:t>
            </a:r>
          </a:p>
          <a:p>
            <a:pPr algn="l"/>
            <a:r>
              <a:rPr lang="en-IN" sz="1800" b="0" i="0" u="none" strike="noStrike" baseline="0" dirty="0">
                <a:solidFill>
                  <a:srgbClr val="555555"/>
                </a:solidFill>
                <a:latin typeface="UbuntuMono-Regular"/>
              </a:rPr>
              <a:t>}</a:t>
            </a:r>
          </a:p>
          <a:p>
            <a:pPr algn="l"/>
            <a:r>
              <a:rPr lang="en-IN" sz="1800" b="0" i="0" u="none" strike="noStrike" baseline="0" dirty="0">
                <a:solidFill>
                  <a:srgbClr val="000089"/>
                </a:solidFill>
                <a:latin typeface="UbuntuMono-Regular"/>
              </a:rPr>
              <a:t>Job </a:t>
            </a:r>
            <a:r>
              <a:rPr lang="en-IN" sz="1800" b="0" i="0" u="none" strike="noStrike" baseline="0" dirty="0" err="1">
                <a:solidFill>
                  <a:srgbClr val="000089"/>
                </a:solidFill>
                <a:latin typeface="UbuntuMono-Regular"/>
              </a:rPr>
              <a:t>job</a:t>
            </a:r>
            <a:r>
              <a:rPr lang="en-IN" sz="1800" b="0" i="0" u="none" strike="noStrike" baseline="0" dirty="0">
                <a:solidFill>
                  <a:srgbClr val="000089"/>
                </a:solidFill>
                <a:latin typeface="UbuntuMono-Regular"/>
              </a:rPr>
              <a:t> </a:t>
            </a:r>
            <a:r>
              <a:rPr lang="en-IN" sz="1800" b="0" i="0" u="none" strike="noStrike" baseline="0" dirty="0">
                <a:solidFill>
                  <a:srgbClr val="555555"/>
                </a:solidFill>
                <a:latin typeface="UbuntuMono-Regular"/>
              </a:rPr>
              <a:t>= </a:t>
            </a:r>
            <a:r>
              <a:rPr lang="en-IN" sz="1800" b="1" i="0" u="none" strike="noStrike" baseline="0" dirty="0">
                <a:solidFill>
                  <a:srgbClr val="00669A"/>
                </a:solidFill>
                <a:latin typeface="UbuntuMono-Bold"/>
              </a:rPr>
              <a:t>new </a:t>
            </a:r>
            <a:r>
              <a:rPr lang="en-IN" sz="1800" b="0" i="0" u="none" strike="noStrike" baseline="0" dirty="0">
                <a:solidFill>
                  <a:srgbClr val="000089"/>
                </a:solidFill>
                <a:latin typeface="UbuntuMono-Regular"/>
              </a:rPr>
              <a:t>Job</a:t>
            </a:r>
            <a:r>
              <a:rPr lang="en-IN" sz="1800" b="0" i="0" u="none" strike="noStrike" baseline="0" dirty="0">
                <a:solidFill>
                  <a:srgbClr val="555555"/>
                </a:solidFill>
                <a:latin typeface="UbuntuMono-Regular"/>
              </a:rPr>
              <a:t>();</a:t>
            </a:r>
          </a:p>
          <a:p>
            <a:pPr algn="l"/>
            <a:r>
              <a:rPr lang="en-IN" sz="1800" b="0" i="0" u="none" strike="noStrike" baseline="0" dirty="0" err="1">
                <a:solidFill>
                  <a:srgbClr val="000089"/>
                </a:solidFill>
                <a:latin typeface="UbuntuMono-Regular"/>
              </a:rPr>
              <a:t>job</a:t>
            </a:r>
            <a:r>
              <a:rPr lang="en-IN" sz="1800" b="0" i="0" u="none" strike="noStrike" baseline="0" dirty="0" err="1">
                <a:solidFill>
                  <a:srgbClr val="555555"/>
                </a:solidFill>
                <a:latin typeface="UbuntuMono-Regular"/>
              </a:rPr>
              <a:t>.</a:t>
            </a:r>
            <a:r>
              <a:rPr lang="en-IN" sz="1800" b="0" i="0" u="none" strike="noStrike" baseline="0" dirty="0" err="1">
                <a:solidFill>
                  <a:srgbClr val="33009A"/>
                </a:solidFill>
                <a:latin typeface="UbuntuMono-Regular"/>
              </a:rPr>
              <a:t>setJarByClass</a:t>
            </a:r>
            <a:r>
              <a:rPr lang="en-IN" sz="1800" b="0" i="0" u="none" strike="noStrike" baseline="0" dirty="0">
                <a:solidFill>
                  <a:srgbClr val="555555"/>
                </a:solidFill>
                <a:latin typeface="UbuntuMono-Regular"/>
              </a:rPr>
              <a:t>(</a:t>
            </a:r>
            <a:r>
              <a:rPr lang="en-IN" sz="1800" b="0" i="0" u="none" strike="noStrike" baseline="0" dirty="0" err="1">
                <a:solidFill>
                  <a:srgbClr val="000089"/>
                </a:solidFill>
                <a:latin typeface="UbuntuMono-Regular"/>
              </a:rPr>
              <a:t>MaxTemperature</a:t>
            </a:r>
            <a:r>
              <a:rPr lang="en-IN" sz="1800" b="0" i="0" u="none" strike="noStrike" baseline="0" dirty="0" err="1">
                <a:solidFill>
                  <a:srgbClr val="555555"/>
                </a:solidFill>
                <a:latin typeface="UbuntuMono-Regular"/>
              </a:rPr>
              <a:t>.</a:t>
            </a:r>
            <a:r>
              <a:rPr lang="en-IN" sz="1800" b="0" i="0" u="none" strike="noStrike" baseline="0" dirty="0" err="1">
                <a:solidFill>
                  <a:srgbClr val="33009A"/>
                </a:solidFill>
                <a:latin typeface="UbuntuMono-Regular"/>
              </a:rPr>
              <a:t>class</a:t>
            </a:r>
            <a:r>
              <a:rPr lang="en-IN" sz="1800" b="0" i="0" u="none" strike="noStrike" baseline="0" dirty="0">
                <a:solidFill>
                  <a:srgbClr val="555555"/>
                </a:solidFill>
                <a:latin typeface="UbuntuMono-Regular"/>
              </a:rPr>
              <a:t>);</a:t>
            </a:r>
          </a:p>
          <a:p>
            <a:pPr algn="l"/>
            <a:r>
              <a:rPr lang="en-IN" sz="1800" b="0" i="0" u="none" strike="noStrike" baseline="0" dirty="0" err="1">
                <a:solidFill>
                  <a:srgbClr val="000089"/>
                </a:solidFill>
                <a:latin typeface="UbuntuMono-Regular"/>
              </a:rPr>
              <a:t>job</a:t>
            </a:r>
            <a:r>
              <a:rPr lang="en-IN" sz="1800" b="0" i="0" u="none" strike="noStrike" baseline="0" dirty="0" err="1">
                <a:solidFill>
                  <a:srgbClr val="555555"/>
                </a:solidFill>
                <a:latin typeface="UbuntuMono-Regular"/>
              </a:rPr>
              <a:t>.</a:t>
            </a:r>
            <a:r>
              <a:rPr lang="en-IN" sz="1800" b="0" i="0" u="none" strike="noStrike" baseline="0" dirty="0" err="1">
                <a:solidFill>
                  <a:srgbClr val="33009A"/>
                </a:solidFill>
                <a:latin typeface="UbuntuMono-Regular"/>
              </a:rPr>
              <a:t>setJobName</a:t>
            </a:r>
            <a:r>
              <a:rPr lang="en-IN" sz="1800" b="0" i="0" u="none" strike="noStrike" baseline="0" dirty="0">
                <a:solidFill>
                  <a:srgbClr val="555555"/>
                </a:solidFill>
                <a:latin typeface="UbuntuMono-Regular"/>
              </a:rPr>
              <a:t>(</a:t>
            </a:r>
            <a:r>
              <a:rPr lang="en-IN" sz="1800" b="0" i="0" u="none" strike="noStrike" baseline="0" dirty="0">
                <a:solidFill>
                  <a:srgbClr val="CD3300"/>
                </a:solidFill>
                <a:latin typeface="UbuntuMono-Regular"/>
              </a:rPr>
              <a:t>"Max temperature"</a:t>
            </a:r>
            <a:r>
              <a:rPr lang="en-IN" sz="1800" b="0" i="0" u="none" strike="noStrike" baseline="0" dirty="0">
                <a:solidFill>
                  <a:srgbClr val="555555"/>
                </a:solidFill>
                <a:latin typeface="UbuntuMono-Regular"/>
              </a:rPr>
              <a:t>);</a:t>
            </a:r>
          </a:p>
          <a:p>
            <a:pPr algn="l"/>
            <a:r>
              <a:rPr lang="en-US" sz="1800" b="0" i="0" u="none" strike="noStrike" baseline="0" dirty="0" err="1">
                <a:solidFill>
                  <a:srgbClr val="000089"/>
                </a:solidFill>
                <a:latin typeface="UbuntuMono-Regular"/>
              </a:rPr>
              <a:t>FileInputFormat</a:t>
            </a:r>
            <a:r>
              <a:rPr lang="en-US" sz="1800" b="0" i="0" u="none" strike="noStrike" baseline="0" dirty="0" err="1">
                <a:solidFill>
                  <a:srgbClr val="555555"/>
                </a:solidFill>
                <a:latin typeface="UbuntuMono-Regular"/>
              </a:rPr>
              <a:t>.</a:t>
            </a:r>
            <a:r>
              <a:rPr lang="en-US" sz="1800" b="0" i="0" u="none" strike="noStrike" baseline="0" dirty="0" err="1">
                <a:solidFill>
                  <a:srgbClr val="33009A"/>
                </a:solidFill>
                <a:latin typeface="UbuntuMono-Regular"/>
              </a:rPr>
              <a:t>addInputPath</a:t>
            </a:r>
            <a:r>
              <a:rPr lang="en-US" sz="1800" b="0" i="0" u="none" strike="noStrike" baseline="0" dirty="0">
                <a:solidFill>
                  <a:srgbClr val="555555"/>
                </a:solidFill>
                <a:latin typeface="UbuntuMono-Regular"/>
              </a:rPr>
              <a:t>(</a:t>
            </a:r>
            <a:r>
              <a:rPr lang="en-US" sz="1800" b="0" i="0" u="none" strike="noStrike" baseline="0" dirty="0">
                <a:solidFill>
                  <a:srgbClr val="000089"/>
                </a:solidFill>
                <a:latin typeface="UbuntuMono-Regular"/>
              </a:rPr>
              <a:t>job</a:t>
            </a:r>
            <a:r>
              <a:rPr lang="en-US" sz="1800" b="0" i="0" u="none" strike="noStrike" baseline="0" dirty="0">
                <a:solidFill>
                  <a:srgbClr val="555555"/>
                </a:solidFill>
                <a:latin typeface="UbuntuMono-Regular"/>
              </a:rPr>
              <a:t>, </a:t>
            </a:r>
            <a:r>
              <a:rPr lang="en-US" sz="1800" b="1" i="0" u="none" strike="noStrike" baseline="0" dirty="0">
                <a:solidFill>
                  <a:srgbClr val="00669A"/>
                </a:solidFill>
                <a:latin typeface="UbuntuMono-Bold"/>
              </a:rPr>
              <a:t>new </a:t>
            </a:r>
            <a:r>
              <a:rPr lang="en-US" sz="1800" b="0" i="0" u="none" strike="noStrike" baseline="0" dirty="0">
                <a:solidFill>
                  <a:srgbClr val="000089"/>
                </a:solidFill>
                <a:latin typeface="UbuntuMono-Regular"/>
              </a:rPr>
              <a:t>Path</a:t>
            </a:r>
            <a:r>
              <a:rPr lang="en-US" sz="1800" b="0" i="0" u="none" strike="noStrike" baseline="0" dirty="0">
                <a:solidFill>
                  <a:srgbClr val="555555"/>
                </a:solidFill>
                <a:latin typeface="UbuntuMono-Regular"/>
              </a:rPr>
              <a:t>(</a:t>
            </a:r>
            <a:r>
              <a:rPr lang="en-US" sz="1800" b="0" i="0" u="none" strike="noStrike" baseline="0" dirty="0" err="1">
                <a:solidFill>
                  <a:srgbClr val="000089"/>
                </a:solidFill>
                <a:latin typeface="UbuntuMono-Regular"/>
              </a:rPr>
              <a:t>args</a:t>
            </a:r>
            <a:r>
              <a:rPr lang="en-US" sz="1800" b="0" i="0" u="none" strike="noStrike" baseline="0" dirty="0">
                <a:solidFill>
                  <a:srgbClr val="555555"/>
                </a:solidFill>
                <a:latin typeface="UbuntuMono-Regular"/>
              </a:rPr>
              <a:t>[</a:t>
            </a:r>
            <a:r>
              <a:rPr lang="en-US" sz="1800" b="0" i="0" u="none" strike="noStrike" baseline="0" dirty="0">
                <a:solidFill>
                  <a:srgbClr val="FF6600"/>
                </a:solidFill>
                <a:latin typeface="UbuntuMono-Regular"/>
              </a:rPr>
              <a:t>0</a:t>
            </a:r>
            <a:r>
              <a:rPr lang="en-US" sz="1800" b="0" i="0" u="none" strike="noStrike" baseline="0" dirty="0">
                <a:solidFill>
                  <a:srgbClr val="555555"/>
                </a:solidFill>
                <a:latin typeface="UbuntuMono-Regular"/>
              </a:rPr>
              <a:t>]));</a:t>
            </a:r>
          </a:p>
          <a:p>
            <a:pPr algn="l"/>
            <a:r>
              <a:rPr lang="en-US" sz="1800" b="0" i="0" u="none" strike="noStrike" baseline="0" dirty="0" err="1">
                <a:solidFill>
                  <a:srgbClr val="000089"/>
                </a:solidFill>
                <a:latin typeface="UbuntuMono-Regular"/>
              </a:rPr>
              <a:t>FileOutputFormat</a:t>
            </a:r>
            <a:r>
              <a:rPr lang="en-US" sz="1800" b="0" i="0" u="none" strike="noStrike" baseline="0" dirty="0" err="1">
                <a:solidFill>
                  <a:srgbClr val="555555"/>
                </a:solidFill>
                <a:latin typeface="UbuntuMono-Regular"/>
              </a:rPr>
              <a:t>.</a:t>
            </a:r>
            <a:r>
              <a:rPr lang="en-US" sz="1800" b="0" i="0" u="none" strike="noStrike" baseline="0" dirty="0" err="1">
                <a:solidFill>
                  <a:srgbClr val="33009A"/>
                </a:solidFill>
                <a:latin typeface="UbuntuMono-Regular"/>
              </a:rPr>
              <a:t>setOutputPath</a:t>
            </a:r>
            <a:r>
              <a:rPr lang="en-US" sz="1800" b="0" i="0" u="none" strike="noStrike" baseline="0" dirty="0">
                <a:solidFill>
                  <a:srgbClr val="555555"/>
                </a:solidFill>
                <a:latin typeface="UbuntuMono-Regular"/>
              </a:rPr>
              <a:t>(</a:t>
            </a:r>
            <a:r>
              <a:rPr lang="en-US" sz="1800" b="0" i="0" u="none" strike="noStrike" baseline="0" dirty="0">
                <a:solidFill>
                  <a:srgbClr val="000089"/>
                </a:solidFill>
                <a:latin typeface="UbuntuMono-Regular"/>
              </a:rPr>
              <a:t>job</a:t>
            </a:r>
            <a:r>
              <a:rPr lang="en-US" sz="1800" b="0" i="0" u="none" strike="noStrike" baseline="0" dirty="0">
                <a:solidFill>
                  <a:srgbClr val="555555"/>
                </a:solidFill>
                <a:latin typeface="UbuntuMono-Regular"/>
              </a:rPr>
              <a:t>, </a:t>
            </a:r>
            <a:r>
              <a:rPr lang="en-US" sz="1800" b="1" i="0" u="none" strike="noStrike" baseline="0" dirty="0">
                <a:solidFill>
                  <a:srgbClr val="00669A"/>
                </a:solidFill>
                <a:latin typeface="UbuntuMono-Bold"/>
              </a:rPr>
              <a:t>new </a:t>
            </a:r>
            <a:r>
              <a:rPr lang="en-US" sz="1800" b="0" i="0" u="none" strike="noStrike" baseline="0" dirty="0">
                <a:solidFill>
                  <a:srgbClr val="000089"/>
                </a:solidFill>
                <a:latin typeface="UbuntuMono-Regular"/>
              </a:rPr>
              <a:t>Path</a:t>
            </a:r>
            <a:r>
              <a:rPr lang="en-US" sz="1800" b="0" i="0" u="none" strike="noStrike" baseline="0" dirty="0">
                <a:solidFill>
                  <a:srgbClr val="555555"/>
                </a:solidFill>
                <a:latin typeface="UbuntuMono-Regular"/>
              </a:rPr>
              <a:t>(</a:t>
            </a:r>
            <a:r>
              <a:rPr lang="en-US" sz="1800" b="0" i="0" u="none" strike="noStrike" baseline="0" dirty="0" err="1">
                <a:solidFill>
                  <a:srgbClr val="000089"/>
                </a:solidFill>
                <a:latin typeface="UbuntuMono-Regular"/>
              </a:rPr>
              <a:t>args</a:t>
            </a:r>
            <a:r>
              <a:rPr lang="en-US" sz="1800" b="0" i="0" u="none" strike="noStrike" baseline="0" dirty="0">
                <a:solidFill>
                  <a:srgbClr val="555555"/>
                </a:solidFill>
                <a:latin typeface="UbuntuMono-Regular"/>
              </a:rPr>
              <a:t>[</a:t>
            </a:r>
            <a:r>
              <a:rPr lang="en-US" sz="1800" b="0" i="0" u="none" strike="noStrike" baseline="0" dirty="0">
                <a:solidFill>
                  <a:srgbClr val="FF6600"/>
                </a:solidFill>
                <a:latin typeface="UbuntuMono-Regular"/>
              </a:rPr>
              <a:t>1</a:t>
            </a:r>
            <a:r>
              <a:rPr lang="en-US" sz="1800" b="0" i="0" u="none" strike="noStrike" baseline="0" dirty="0">
                <a:solidFill>
                  <a:srgbClr val="555555"/>
                </a:solidFill>
                <a:latin typeface="UbuntuMono-Regular"/>
              </a:rPr>
              <a:t>]));</a:t>
            </a:r>
          </a:p>
          <a:p>
            <a:pPr algn="l"/>
            <a:r>
              <a:rPr lang="en-IN" sz="1800" b="0" i="0" u="none" strike="noStrike" baseline="0" dirty="0" err="1">
                <a:solidFill>
                  <a:srgbClr val="000089"/>
                </a:solidFill>
                <a:latin typeface="UbuntuMono-Regular"/>
              </a:rPr>
              <a:t>job</a:t>
            </a:r>
            <a:r>
              <a:rPr lang="en-IN" sz="1800" b="0" i="0" u="none" strike="noStrike" baseline="0" dirty="0" err="1">
                <a:solidFill>
                  <a:srgbClr val="555555"/>
                </a:solidFill>
                <a:latin typeface="UbuntuMono-Regular"/>
              </a:rPr>
              <a:t>.</a:t>
            </a:r>
            <a:r>
              <a:rPr lang="en-IN" sz="1800" b="0" i="0" u="none" strike="noStrike" baseline="0" dirty="0" err="1">
                <a:solidFill>
                  <a:srgbClr val="33009A"/>
                </a:solidFill>
                <a:latin typeface="UbuntuMono-Regular"/>
              </a:rPr>
              <a:t>setMapperClass</a:t>
            </a:r>
            <a:r>
              <a:rPr lang="en-IN" sz="1800" b="0" i="0" u="none" strike="noStrike" baseline="0" dirty="0">
                <a:solidFill>
                  <a:srgbClr val="555555"/>
                </a:solidFill>
                <a:latin typeface="UbuntuMono-Regular"/>
              </a:rPr>
              <a:t>(</a:t>
            </a:r>
            <a:r>
              <a:rPr lang="en-IN" sz="1800" b="0" i="0" u="none" strike="noStrike" baseline="0" dirty="0" err="1">
                <a:solidFill>
                  <a:srgbClr val="000089"/>
                </a:solidFill>
                <a:latin typeface="UbuntuMono-Regular"/>
              </a:rPr>
              <a:t>MaxTemperatureMapper</a:t>
            </a:r>
            <a:r>
              <a:rPr lang="en-IN" sz="1800" b="0" i="0" u="none" strike="noStrike" baseline="0" dirty="0" err="1">
                <a:solidFill>
                  <a:srgbClr val="555555"/>
                </a:solidFill>
                <a:latin typeface="UbuntuMono-Regular"/>
              </a:rPr>
              <a:t>.</a:t>
            </a:r>
            <a:r>
              <a:rPr lang="en-IN" sz="1800" b="0" i="0" u="none" strike="noStrike" baseline="0" dirty="0" err="1">
                <a:solidFill>
                  <a:srgbClr val="33009A"/>
                </a:solidFill>
                <a:latin typeface="UbuntuMono-Regular"/>
              </a:rPr>
              <a:t>class</a:t>
            </a:r>
            <a:r>
              <a:rPr lang="en-IN" sz="1800" b="0" i="0" u="none" strike="noStrike" baseline="0" dirty="0">
                <a:solidFill>
                  <a:srgbClr val="555555"/>
                </a:solidFill>
                <a:latin typeface="UbuntuMono-Regular"/>
              </a:rPr>
              <a:t>);</a:t>
            </a:r>
          </a:p>
          <a:p>
            <a:pPr algn="l"/>
            <a:r>
              <a:rPr lang="en-IN" sz="1800" b="0" i="0" u="none" strike="noStrike" baseline="0" dirty="0" err="1">
                <a:solidFill>
                  <a:srgbClr val="000089"/>
                </a:solidFill>
                <a:latin typeface="UbuntuMono-Regular"/>
              </a:rPr>
              <a:t>job</a:t>
            </a:r>
            <a:r>
              <a:rPr lang="en-IN" sz="1800" b="0" i="0" u="none" strike="noStrike" baseline="0" dirty="0" err="1">
                <a:solidFill>
                  <a:srgbClr val="555555"/>
                </a:solidFill>
                <a:latin typeface="UbuntuMono-Regular"/>
              </a:rPr>
              <a:t>.</a:t>
            </a:r>
            <a:r>
              <a:rPr lang="en-IN" sz="1800" b="0" i="0" u="none" strike="noStrike" baseline="0" dirty="0" err="1">
                <a:solidFill>
                  <a:srgbClr val="33009A"/>
                </a:solidFill>
                <a:latin typeface="UbuntuMono-Regular"/>
              </a:rPr>
              <a:t>setReducerClass</a:t>
            </a:r>
            <a:r>
              <a:rPr lang="en-IN" sz="1800" b="0" i="0" u="none" strike="noStrike" baseline="0" dirty="0">
                <a:solidFill>
                  <a:srgbClr val="555555"/>
                </a:solidFill>
                <a:latin typeface="UbuntuMono-Regular"/>
              </a:rPr>
              <a:t>(</a:t>
            </a:r>
            <a:r>
              <a:rPr lang="en-IN" sz="1800" b="0" i="0" u="none" strike="noStrike" baseline="0" dirty="0" err="1">
                <a:solidFill>
                  <a:srgbClr val="000089"/>
                </a:solidFill>
                <a:latin typeface="UbuntuMono-Regular"/>
              </a:rPr>
              <a:t>MaxTemperatureReducer</a:t>
            </a:r>
            <a:r>
              <a:rPr lang="en-IN" sz="1800" b="0" i="0" u="none" strike="noStrike" baseline="0" dirty="0" err="1">
                <a:solidFill>
                  <a:srgbClr val="555555"/>
                </a:solidFill>
                <a:latin typeface="UbuntuMono-Regular"/>
              </a:rPr>
              <a:t>.</a:t>
            </a:r>
            <a:r>
              <a:rPr lang="en-IN" sz="1800" b="0" i="0" u="none" strike="noStrike" baseline="0" dirty="0" err="1">
                <a:solidFill>
                  <a:srgbClr val="33009A"/>
                </a:solidFill>
                <a:latin typeface="UbuntuMono-Regular"/>
              </a:rPr>
              <a:t>class</a:t>
            </a:r>
            <a:r>
              <a:rPr lang="en-IN" sz="1800" b="0" i="0" u="none" strike="noStrike" baseline="0" dirty="0">
                <a:solidFill>
                  <a:srgbClr val="555555"/>
                </a:solidFill>
                <a:latin typeface="UbuntuMono-Regular"/>
              </a:rPr>
              <a:t>);</a:t>
            </a:r>
          </a:p>
          <a:p>
            <a:pPr algn="l"/>
            <a:r>
              <a:rPr lang="en-IN" sz="1800" b="0" i="0" u="none" strike="noStrike" baseline="0" dirty="0" err="1">
                <a:solidFill>
                  <a:srgbClr val="000089"/>
                </a:solidFill>
                <a:latin typeface="UbuntuMono-Regular"/>
              </a:rPr>
              <a:t>job</a:t>
            </a:r>
            <a:r>
              <a:rPr lang="en-IN" sz="1800" b="0" i="0" u="none" strike="noStrike" baseline="0" dirty="0" err="1">
                <a:solidFill>
                  <a:srgbClr val="555555"/>
                </a:solidFill>
                <a:latin typeface="UbuntuMono-Regular"/>
              </a:rPr>
              <a:t>.</a:t>
            </a:r>
            <a:r>
              <a:rPr lang="en-IN" sz="1800" b="0" i="0" u="none" strike="noStrike" baseline="0" dirty="0" err="1">
                <a:solidFill>
                  <a:srgbClr val="33009A"/>
                </a:solidFill>
                <a:latin typeface="UbuntuMono-Regular"/>
              </a:rPr>
              <a:t>setOutputKeyClass</a:t>
            </a:r>
            <a:r>
              <a:rPr lang="en-IN" sz="1800" b="0" i="0" u="none" strike="noStrike" baseline="0" dirty="0">
                <a:solidFill>
                  <a:srgbClr val="555555"/>
                </a:solidFill>
                <a:latin typeface="UbuntuMono-Regular"/>
              </a:rPr>
              <a:t>(</a:t>
            </a:r>
            <a:r>
              <a:rPr lang="en-IN" sz="1800" b="0" i="0" u="none" strike="noStrike" baseline="0" dirty="0" err="1">
                <a:solidFill>
                  <a:srgbClr val="000089"/>
                </a:solidFill>
                <a:latin typeface="UbuntuMono-Regular"/>
              </a:rPr>
              <a:t>Text</a:t>
            </a:r>
            <a:r>
              <a:rPr lang="en-IN" sz="1800" b="0" i="0" u="none" strike="noStrike" baseline="0" dirty="0" err="1">
                <a:solidFill>
                  <a:srgbClr val="555555"/>
                </a:solidFill>
                <a:latin typeface="UbuntuMono-Regular"/>
              </a:rPr>
              <a:t>.</a:t>
            </a:r>
            <a:r>
              <a:rPr lang="en-IN" sz="1800" b="0" i="0" u="none" strike="noStrike" baseline="0" dirty="0" err="1">
                <a:solidFill>
                  <a:srgbClr val="33009A"/>
                </a:solidFill>
                <a:latin typeface="UbuntuMono-Regular"/>
              </a:rPr>
              <a:t>class</a:t>
            </a:r>
            <a:r>
              <a:rPr lang="en-IN" sz="1800" b="0" i="0" u="none" strike="noStrike" baseline="0" dirty="0">
                <a:solidFill>
                  <a:srgbClr val="555555"/>
                </a:solidFill>
                <a:latin typeface="UbuntuMono-Regular"/>
              </a:rPr>
              <a:t>);</a:t>
            </a:r>
          </a:p>
          <a:p>
            <a:pPr algn="l"/>
            <a:r>
              <a:rPr lang="en-IN" sz="1800" b="0" i="0" u="none" strike="noStrike" baseline="0" dirty="0" err="1">
                <a:solidFill>
                  <a:srgbClr val="000089"/>
                </a:solidFill>
                <a:latin typeface="UbuntuMono-Regular"/>
              </a:rPr>
              <a:t>job</a:t>
            </a:r>
            <a:r>
              <a:rPr lang="en-IN" sz="1800" b="0" i="0" u="none" strike="noStrike" baseline="0" dirty="0" err="1">
                <a:solidFill>
                  <a:srgbClr val="555555"/>
                </a:solidFill>
                <a:latin typeface="UbuntuMono-Regular"/>
              </a:rPr>
              <a:t>.</a:t>
            </a:r>
            <a:r>
              <a:rPr lang="en-IN" sz="1800" b="0" i="0" u="none" strike="noStrike" baseline="0" dirty="0" err="1">
                <a:solidFill>
                  <a:srgbClr val="33009A"/>
                </a:solidFill>
                <a:latin typeface="UbuntuMono-Regular"/>
              </a:rPr>
              <a:t>setOutputValueClass</a:t>
            </a:r>
            <a:r>
              <a:rPr lang="en-IN" sz="1800" b="0" i="0" u="none" strike="noStrike" baseline="0" dirty="0">
                <a:solidFill>
                  <a:srgbClr val="555555"/>
                </a:solidFill>
                <a:latin typeface="UbuntuMono-Regular"/>
              </a:rPr>
              <a:t>(</a:t>
            </a:r>
            <a:r>
              <a:rPr lang="en-IN" sz="1800" b="0" i="0" u="none" strike="noStrike" baseline="0" dirty="0" err="1">
                <a:solidFill>
                  <a:srgbClr val="000089"/>
                </a:solidFill>
                <a:latin typeface="UbuntuMono-Regular"/>
              </a:rPr>
              <a:t>IntWritable</a:t>
            </a:r>
            <a:r>
              <a:rPr lang="en-IN" sz="1800" b="0" i="0" u="none" strike="noStrike" baseline="0" dirty="0" err="1">
                <a:solidFill>
                  <a:srgbClr val="555555"/>
                </a:solidFill>
                <a:latin typeface="UbuntuMono-Regular"/>
              </a:rPr>
              <a:t>.</a:t>
            </a:r>
            <a:r>
              <a:rPr lang="en-IN" sz="1800" b="0" i="0" u="none" strike="noStrike" baseline="0" dirty="0" err="1">
                <a:solidFill>
                  <a:srgbClr val="33009A"/>
                </a:solidFill>
                <a:latin typeface="UbuntuMono-Regular"/>
              </a:rPr>
              <a:t>class</a:t>
            </a:r>
            <a:r>
              <a:rPr lang="en-IN" sz="1800" b="0" i="0" u="none" strike="noStrike" baseline="0" dirty="0">
                <a:solidFill>
                  <a:srgbClr val="555555"/>
                </a:solidFill>
                <a:latin typeface="UbuntuMono-Regular"/>
              </a:rPr>
              <a:t>);</a:t>
            </a:r>
          </a:p>
          <a:p>
            <a:pPr algn="l"/>
            <a:r>
              <a:rPr lang="en-US" sz="1800" b="0" i="0" u="none" strike="noStrike" baseline="0" dirty="0" err="1">
                <a:solidFill>
                  <a:srgbClr val="000089"/>
                </a:solidFill>
                <a:latin typeface="UbuntuMono-Regular"/>
              </a:rPr>
              <a:t>System</a:t>
            </a:r>
            <a:r>
              <a:rPr lang="en-US" sz="1800" b="0" i="0" u="none" strike="noStrike" baseline="0" dirty="0" err="1">
                <a:solidFill>
                  <a:srgbClr val="555555"/>
                </a:solidFill>
                <a:latin typeface="UbuntuMono-Regular"/>
              </a:rPr>
              <a:t>.</a:t>
            </a:r>
            <a:r>
              <a:rPr lang="en-US" sz="1800" b="0" i="0" u="none" strike="noStrike" baseline="0" dirty="0" err="1">
                <a:solidFill>
                  <a:srgbClr val="33009A"/>
                </a:solidFill>
                <a:latin typeface="UbuntuMono-Regular"/>
              </a:rPr>
              <a:t>exit</a:t>
            </a:r>
            <a:r>
              <a:rPr lang="en-US" sz="1800" b="0" i="0" u="none" strike="noStrike" baseline="0" dirty="0">
                <a:solidFill>
                  <a:srgbClr val="555555"/>
                </a:solidFill>
                <a:latin typeface="UbuntuMono-Regular"/>
              </a:rPr>
              <a:t>(</a:t>
            </a:r>
            <a:r>
              <a:rPr lang="en-US" sz="1800" b="0" i="0" u="none" strike="noStrike" baseline="0" dirty="0" err="1">
                <a:solidFill>
                  <a:srgbClr val="000089"/>
                </a:solidFill>
                <a:latin typeface="UbuntuMono-Regular"/>
              </a:rPr>
              <a:t>job</a:t>
            </a:r>
            <a:r>
              <a:rPr lang="en-US" sz="1800" b="0" i="0" u="none" strike="noStrike" baseline="0" dirty="0" err="1">
                <a:solidFill>
                  <a:srgbClr val="555555"/>
                </a:solidFill>
                <a:latin typeface="UbuntuMono-Regular"/>
              </a:rPr>
              <a:t>.</a:t>
            </a:r>
            <a:r>
              <a:rPr lang="en-US" sz="1800" b="0" i="0" u="none" strike="noStrike" baseline="0" dirty="0" err="1">
                <a:solidFill>
                  <a:srgbClr val="33009A"/>
                </a:solidFill>
                <a:latin typeface="UbuntuMono-Regular"/>
              </a:rPr>
              <a:t>waitForCompletion</a:t>
            </a:r>
            <a:r>
              <a:rPr lang="en-US" sz="1800" b="0" i="0" u="none" strike="noStrike" baseline="0" dirty="0">
                <a:solidFill>
                  <a:srgbClr val="555555"/>
                </a:solidFill>
                <a:latin typeface="UbuntuMono-Regular"/>
              </a:rPr>
              <a:t>(</a:t>
            </a:r>
            <a:r>
              <a:rPr lang="en-US" sz="1800" b="1" i="0" u="none" strike="noStrike" baseline="0" dirty="0">
                <a:solidFill>
                  <a:srgbClr val="00669A"/>
                </a:solidFill>
                <a:latin typeface="UbuntuMono-Bold"/>
              </a:rPr>
              <a:t>true</a:t>
            </a:r>
            <a:r>
              <a:rPr lang="en-US" sz="1800" b="0" i="0" u="none" strike="noStrike" baseline="0" dirty="0">
                <a:solidFill>
                  <a:srgbClr val="555555"/>
                </a:solidFill>
                <a:latin typeface="UbuntuMono-Regular"/>
              </a:rPr>
              <a:t>) ? </a:t>
            </a:r>
            <a:r>
              <a:rPr lang="en-US" sz="1800" b="0" i="0" u="none" strike="noStrike" baseline="0" dirty="0">
                <a:solidFill>
                  <a:srgbClr val="FF6600"/>
                </a:solidFill>
                <a:latin typeface="UbuntuMono-Regular"/>
              </a:rPr>
              <a:t>0 </a:t>
            </a:r>
            <a:r>
              <a:rPr lang="en-US" sz="1800" b="0" i="0" u="none" strike="noStrike" baseline="0" dirty="0">
                <a:solidFill>
                  <a:srgbClr val="555555"/>
                </a:solidFill>
                <a:latin typeface="UbuntuMono-Regular"/>
              </a:rPr>
              <a:t>: </a:t>
            </a:r>
            <a:r>
              <a:rPr lang="en-US" sz="1800" b="0" i="0" u="none" strike="noStrike" baseline="0" dirty="0">
                <a:solidFill>
                  <a:srgbClr val="FF6600"/>
                </a:solidFill>
                <a:latin typeface="UbuntuMono-Regular"/>
              </a:rPr>
              <a:t>1</a:t>
            </a:r>
            <a:r>
              <a:rPr lang="en-US" sz="1800" b="0" i="0" u="none" strike="noStrike" baseline="0" dirty="0">
                <a:solidFill>
                  <a:srgbClr val="555555"/>
                </a:solidFill>
                <a:latin typeface="UbuntuMono-Regular"/>
              </a:rPr>
              <a:t>);</a:t>
            </a:r>
          </a:p>
          <a:p>
            <a:pPr algn="l"/>
            <a:r>
              <a:rPr lang="en-IN" sz="1800" b="0" i="0" u="none" strike="noStrike" baseline="0" dirty="0">
                <a:solidFill>
                  <a:srgbClr val="555555"/>
                </a:solidFill>
                <a:latin typeface="UbuntuMono-Regular"/>
              </a:rPr>
              <a:t>}</a:t>
            </a:r>
          </a:p>
          <a:p>
            <a:pPr algn="l"/>
            <a:r>
              <a:rPr lang="en-IN" sz="1800" b="0" i="0" u="none" strike="noStrike" baseline="0" dirty="0">
                <a:solidFill>
                  <a:srgbClr val="555555"/>
                </a:solidFill>
                <a:latin typeface="UbuntuMono-Regular"/>
              </a:rPr>
              <a:t>}</a:t>
            </a:r>
            <a:endParaRPr lang="en-IN" dirty="0"/>
          </a:p>
        </p:txBody>
      </p:sp>
    </p:spTree>
    <p:extLst>
      <p:ext uri="{BB962C8B-B14F-4D97-AF65-F5344CB8AC3E}">
        <p14:creationId xmlns:p14="http://schemas.microsoft.com/office/powerpoint/2010/main" val="4465279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D8027-D79A-F4B5-6C56-001A927ACC95}"/>
              </a:ext>
            </a:extLst>
          </p:cNvPr>
          <p:cNvSpPr>
            <a:spLocks noGrp="1"/>
          </p:cNvSpPr>
          <p:nvPr>
            <p:ph type="title"/>
          </p:nvPr>
        </p:nvSpPr>
        <p:spPr>
          <a:xfrm>
            <a:off x="275208" y="365126"/>
            <a:ext cx="11078592" cy="469376"/>
          </a:xfrm>
        </p:spPr>
        <p:txBody>
          <a:bodyPr>
            <a:normAutofit/>
          </a:bodyPr>
          <a:lstStyle/>
          <a:p>
            <a:r>
              <a:rPr lang="en-IN" sz="2400" b="0" i="0" u="none" strike="noStrike" baseline="0" dirty="0">
                <a:solidFill>
                  <a:srgbClr val="393939"/>
                </a:solidFill>
                <a:latin typeface="Bookman Old Style" panose="02050604050505020204" pitchFamily="18" charset="0"/>
              </a:rPr>
              <a:t>Hadoop Streaming</a:t>
            </a:r>
            <a:endParaRPr lang="en-IN" sz="2400" dirty="0">
              <a:latin typeface="Bookman Old Style" panose="02050604050505020204" pitchFamily="18" charset="0"/>
            </a:endParaRPr>
          </a:p>
        </p:txBody>
      </p:sp>
      <p:sp>
        <p:nvSpPr>
          <p:cNvPr id="3" name="Content Placeholder 2">
            <a:extLst>
              <a:ext uri="{FF2B5EF4-FFF2-40B4-BE49-F238E27FC236}">
                <a16:creationId xmlns:a16="http://schemas.microsoft.com/office/drawing/2014/main" id="{E40849FE-D41C-7E88-305D-C9A2DB2E15B0}"/>
              </a:ext>
            </a:extLst>
          </p:cNvPr>
          <p:cNvSpPr>
            <a:spLocks noGrp="1"/>
          </p:cNvSpPr>
          <p:nvPr>
            <p:ph idx="1"/>
          </p:nvPr>
        </p:nvSpPr>
        <p:spPr>
          <a:xfrm>
            <a:off x="275208" y="1097655"/>
            <a:ext cx="10515600" cy="5542841"/>
          </a:xfrm>
        </p:spPr>
        <p:txBody>
          <a:bodyPr>
            <a:noAutofit/>
          </a:bodyPr>
          <a:lstStyle/>
          <a:p>
            <a:pPr algn="just"/>
            <a:r>
              <a:rPr lang="en-US" sz="2400" b="0" i="0" u="none" strike="noStrike" baseline="0" dirty="0">
                <a:latin typeface="MinionPro-Regular"/>
              </a:rPr>
              <a:t>Hadoop provides an API to MapReduce that allows you to write your map and reduce functions in languages other than Java. </a:t>
            </a:r>
          </a:p>
          <a:p>
            <a:pPr algn="just"/>
            <a:r>
              <a:rPr lang="en-US" sz="2400" b="0" i="1" u="none" strike="noStrike" baseline="0" dirty="0">
                <a:latin typeface="MinionPro-Italic"/>
              </a:rPr>
              <a:t>Hadoop Streaming </a:t>
            </a:r>
            <a:r>
              <a:rPr lang="en-US" sz="2400" b="0" i="0" u="none" strike="noStrike" baseline="0" dirty="0">
                <a:latin typeface="MinionPro-Regular"/>
              </a:rPr>
              <a:t>uses Unix standard streams as the interface between Hadoop and your program, so you can use any language that can read standard input and write to standard output to write your MapReduce </a:t>
            </a:r>
            <a:r>
              <a:rPr lang="en-IN" sz="2400" b="0" i="0" u="none" strike="noStrike" baseline="0" dirty="0">
                <a:latin typeface="MinionPro-Regular"/>
              </a:rPr>
              <a:t>program.</a:t>
            </a:r>
          </a:p>
          <a:p>
            <a:pPr algn="just"/>
            <a:r>
              <a:rPr lang="en-US" sz="2400" b="0" i="0" u="none" strike="noStrike" baseline="0" dirty="0">
                <a:latin typeface="MinionPro-Regular"/>
              </a:rPr>
              <a:t>Streaming is naturally suited for text processing. Map input data is passed over standard input to your map function, which processes it line by line and writes lines to standard </a:t>
            </a:r>
            <a:r>
              <a:rPr lang="en-IN" sz="2400" b="0" i="0" u="none" strike="noStrike" baseline="0" dirty="0">
                <a:latin typeface="MinionPro-Regular"/>
              </a:rPr>
              <a:t>output.</a:t>
            </a:r>
          </a:p>
          <a:p>
            <a:pPr algn="just"/>
            <a:r>
              <a:rPr lang="en-US" sz="2400" b="0" i="0" u="none" strike="noStrike" baseline="0" dirty="0">
                <a:latin typeface="MinionPro-Regular"/>
              </a:rPr>
              <a:t>A map output key-value pair is written as a single tab-delimited line. </a:t>
            </a:r>
          </a:p>
          <a:p>
            <a:pPr algn="just"/>
            <a:r>
              <a:rPr lang="en-US" sz="2400" b="0" i="0" u="none" strike="noStrike" baseline="0" dirty="0">
                <a:latin typeface="MinionPro-Regular"/>
              </a:rPr>
              <a:t>Input to the reduce function is in the same format—a tab-separated key-value pair—passed over standard input. The reduce function reads lines from standard input, which the framework guarantees are sorted by key, and writes its results to standard output.</a:t>
            </a:r>
            <a:endParaRPr lang="en-IN" sz="2400" dirty="0"/>
          </a:p>
        </p:txBody>
      </p:sp>
    </p:spTree>
    <p:extLst>
      <p:ext uri="{BB962C8B-B14F-4D97-AF65-F5344CB8AC3E}">
        <p14:creationId xmlns:p14="http://schemas.microsoft.com/office/powerpoint/2010/main" val="41958994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9B35-B7F0-4729-C927-648D73980712}"/>
              </a:ext>
            </a:extLst>
          </p:cNvPr>
          <p:cNvSpPr>
            <a:spLocks noGrp="1"/>
          </p:cNvSpPr>
          <p:nvPr>
            <p:ph type="title"/>
          </p:nvPr>
        </p:nvSpPr>
        <p:spPr/>
        <p:txBody>
          <a:bodyPr/>
          <a:lstStyle/>
          <a:p>
            <a:br>
              <a:rPr lang="en-IN" dirty="0"/>
            </a:br>
            <a:endParaRPr lang="en-IN" dirty="0"/>
          </a:p>
        </p:txBody>
      </p:sp>
      <p:sp>
        <p:nvSpPr>
          <p:cNvPr id="3" name="Content Placeholder 2">
            <a:extLst>
              <a:ext uri="{FF2B5EF4-FFF2-40B4-BE49-F238E27FC236}">
                <a16:creationId xmlns:a16="http://schemas.microsoft.com/office/drawing/2014/main" id="{7E802C2D-FFD1-3E54-D64A-131A2A83407F}"/>
              </a:ext>
            </a:extLst>
          </p:cNvPr>
          <p:cNvSpPr>
            <a:spLocks noGrp="1"/>
          </p:cNvSpPr>
          <p:nvPr>
            <p:ph idx="1"/>
          </p:nvPr>
        </p:nvSpPr>
        <p:spPr>
          <a:xfrm>
            <a:off x="376560" y="365125"/>
            <a:ext cx="10977239" cy="6127750"/>
          </a:xfrm>
        </p:spPr>
        <p:txBody>
          <a:bodyPr/>
          <a:lstStyle/>
          <a:p>
            <a:pPr algn="l"/>
            <a:r>
              <a:rPr lang="en-IN" b="1" i="0" u="sng" strike="noStrike" baseline="0" dirty="0">
                <a:solidFill>
                  <a:srgbClr val="000000"/>
                </a:solidFill>
                <a:latin typeface="MyriadPro-SemiboldCond"/>
              </a:rPr>
              <a:t>Ruby</a:t>
            </a:r>
          </a:p>
          <a:p>
            <a:pPr algn="l"/>
            <a:r>
              <a:rPr lang="en-US" sz="1800" b="0" i="0" u="none" strike="noStrike" baseline="0" dirty="0">
                <a:solidFill>
                  <a:srgbClr val="000000"/>
                </a:solidFill>
                <a:latin typeface="MinionPro-Regular"/>
              </a:rPr>
              <a:t>The map function can be expressed in Ruby as shown in </a:t>
            </a:r>
            <a:r>
              <a:rPr lang="en-US" sz="1800" b="0" i="0" u="none" strike="noStrike" baseline="0" dirty="0">
                <a:solidFill>
                  <a:srgbClr val="9A0000"/>
                </a:solidFill>
                <a:latin typeface="MinionPro-Regular"/>
              </a:rPr>
              <a:t>Example 2-7</a:t>
            </a:r>
            <a:r>
              <a:rPr lang="en-US" sz="1800" b="0" i="0" u="none" strike="noStrike" baseline="0" dirty="0">
                <a:solidFill>
                  <a:srgbClr val="000000"/>
                </a:solidFill>
                <a:latin typeface="MinionPro-Regular"/>
              </a:rPr>
              <a:t>.</a:t>
            </a:r>
          </a:p>
          <a:p>
            <a:pPr algn="l"/>
            <a:r>
              <a:rPr lang="en-US" sz="1800" b="0" i="1" u="none" strike="noStrike" baseline="0" dirty="0">
                <a:solidFill>
                  <a:srgbClr val="000000"/>
                </a:solidFill>
                <a:latin typeface="MinionPro-Italic"/>
              </a:rPr>
              <a:t>Example 2-7. Map function for maximum temperature in Ruby</a:t>
            </a:r>
          </a:p>
          <a:p>
            <a:pPr algn="l"/>
            <a:r>
              <a:rPr lang="en-IN" sz="1800" b="0" i="1" u="none" strike="noStrike" baseline="0" dirty="0">
                <a:solidFill>
                  <a:srgbClr val="35586C"/>
                </a:solidFill>
                <a:latin typeface="UbuntuMono-Italic"/>
              </a:rPr>
              <a:t>#!/usr/bin/env ruby</a:t>
            </a:r>
          </a:p>
          <a:p>
            <a:pPr algn="l"/>
            <a:r>
              <a:rPr lang="en-US" sz="1800" b="0" i="0" u="none" strike="noStrike" baseline="0" dirty="0" err="1">
                <a:solidFill>
                  <a:srgbClr val="336600"/>
                </a:solidFill>
                <a:latin typeface="UbuntuMono-Regular"/>
              </a:rPr>
              <a:t>STDIN</a:t>
            </a:r>
            <a:r>
              <a:rPr lang="en-US" sz="1800" b="0" i="0" u="none" strike="noStrike" baseline="0" dirty="0" err="1">
                <a:solidFill>
                  <a:srgbClr val="555555"/>
                </a:solidFill>
                <a:latin typeface="UbuntuMono-Regular"/>
              </a:rPr>
              <a:t>.</a:t>
            </a:r>
            <a:r>
              <a:rPr lang="en-US" sz="1800" b="0" i="0" u="none" strike="noStrike" baseline="0" dirty="0" err="1">
                <a:solidFill>
                  <a:srgbClr val="000089"/>
                </a:solidFill>
                <a:latin typeface="UbuntuMono-Regular"/>
              </a:rPr>
              <a:t>each_line</a:t>
            </a:r>
            <a:r>
              <a:rPr lang="en-US" sz="1800" b="0" i="0" u="none" strike="noStrike" baseline="0" dirty="0">
                <a:solidFill>
                  <a:srgbClr val="000089"/>
                </a:solidFill>
                <a:latin typeface="UbuntuMono-Regular"/>
              </a:rPr>
              <a:t> </a:t>
            </a:r>
            <a:r>
              <a:rPr lang="en-US" sz="1800" b="1" i="0" u="none" strike="noStrike" baseline="0" dirty="0">
                <a:solidFill>
                  <a:srgbClr val="00669A"/>
                </a:solidFill>
                <a:latin typeface="UbuntuMono-Bold"/>
              </a:rPr>
              <a:t>do </a:t>
            </a:r>
            <a:r>
              <a:rPr lang="en-US" sz="1800" b="0" i="0" u="none" strike="noStrike" baseline="0" dirty="0">
                <a:solidFill>
                  <a:srgbClr val="555555"/>
                </a:solidFill>
                <a:latin typeface="UbuntuMono-Regular"/>
              </a:rPr>
              <a:t>|</a:t>
            </a:r>
            <a:r>
              <a:rPr lang="en-US" sz="1800" b="0" i="0" u="none" strike="noStrike" baseline="0" dirty="0">
                <a:solidFill>
                  <a:srgbClr val="000089"/>
                </a:solidFill>
                <a:latin typeface="UbuntuMono-Regular"/>
              </a:rPr>
              <a:t>line</a:t>
            </a:r>
            <a:r>
              <a:rPr lang="en-US" sz="1800" b="0" i="0" u="none" strike="noStrike" baseline="0" dirty="0">
                <a:solidFill>
                  <a:srgbClr val="555555"/>
                </a:solidFill>
                <a:latin typeface="UbuntuMono-Regular"/>
              </a:rPr>
              <a:t>|</a:t>
            </a:r>
          </a:p>
          <a:p>
            <a:pPr algn="l"/>
            <a:r>
              <a:rPr lang="en-IN" sz="1800" b="0" i="0" u="none" strike="noStrike" baseline="0" dirty="0" err="1">
                <a:solidFill>
                  <a:srgbClr val="000089"/>
                </a:solidFill>
                <a:latin typeface="UbuntuMono-Regular"/>
              </a:rPr>
              <a:t>val</a:t>
            </a:r>
            <a:r>
              <a:rPr lang="en-IN" sz="1800" b="0" i="0" u="none" strike="noStrike" baseline="0" dirty="0">
                <a:solidFill>
                  <a:srgbClr val="000089"/>
                </a:solidFill>
                <a:latin typeface="UbuntuMono-Regular"/>
              </a:rPr>
              <a:t> </a:t>
            </a:r>
            <a:r>
              <a:rPr lang="en-IN" sz="1800" b="0" i="0" u="none" strike="noStrike" baseline="0" dirty="0">
                <a:solidFill>
                  <a:srgbClr val="555555"/>
                </a:solidFill>
                <a:latin typeface="UbuntuMono-Regular"/>
              </a:rPr>
              <a:t>= </a:t>
            </a:r>
            <a:r>
              <a:rPr lang="en-IN" sz="1800" b="0" i="0" u="none" strike="noStrike" baseline="0" dirty="0">
                <a:solidFill>
                  <a:srgbClr val="000089"/>
                </a:solidFill>
                <a:latin typeface="UbuntuMono-Regular"/>
              </a:rPr>
              <a:t>line</a:t>
            </a:r>
          </a:p>
          <a:p>
            <a:pPr algn="l"/>
            <a:r>
              <a:rPr lang="nn-NO" sz="1800" b="0" i="0" u="none" strike="noStrike" baseline="0" dirty="0">
                <a:solidFill>
                  <a:srgbClr val="000089"/>
                </a:solidFill>
                <a:latin typeface="UbuntuMono-Regular"/>
              </a:rPr>
              <a:t>year</a:t>
            </a:r>
            <a:r>
              <a:rPr lang="nn-NO" sz="1800" b="0" i="0" u="none" strike="noStrike" baseline="0" dirty="0">
                <a:solidFill>
                  <a:srgbClr val="000000"/>
                </a:solidFill>
                <a:latin typeface="UbuntuMono-Regular"/>
              </a:rPr>
              <a:t>, </a:t>
            </a:r>
            <a:r>
              <a:rPr lang="nn-NO" sz="1800" b="0" i="0" u="none" strike="noStrike" baseline="0" dirty="0">
                <a:solidFill>
                  <a:srgbClr val="000089"/>
                </a:solidFill>
                <a:latin typeface="UbuntuMono-Regular"/>
              </a:rPr>
              <a:t>temp</a:t>
            </a:r>
            <a:r>
              <a:rPr lang="nn-NO" sz="1800" b="0" i="0" u="none" strike="noStrike" baseline="0" dirty="0">
                <a:solidFill>
                  <a:srgbClr val="000000"/>
                </a:solidFill>
                <a:latin typeface="UbuntuMono-Regular"/>
              </a:rPr>
              <a:t>, </a:t>
            </a:r>
            <a:r>
              <a:rPr lang="nn-NO" sz="1800" b="0" i="0" u="none" strike="noStrike" baseline="0" dirty="0">
                <a:solidFill>
                  <a:srgbClr val="000089"/>
                </a:solidFill>
                <a:latin typeface="UbuntuMono-Regular"/>
              </a:rPr>
              <a:t>q </a:t>
            </a:r>
            <a:r>
              <a:rPr lang="nn-NO" sz="1800" b="0" i="0" u="none" strike="noStrike" baseline="0" dirty="0">
                <a:solidFill>
                  <a:srgbClr val="555555"/>
                </a:solidFill>
                <a:latin typeface="UbuntuMono-Regular"/>
              </a:rPr>
              <a:t>= </a:t>
            </a:r>
            <a:r>
              <a:rPr lang="nn-NO" sz="1800" b="0" i="0" u="none" strike="noStrike" baseline="0" dirty="0">
                <a:solidFill>
                  <a:srgbClr val="000089"/>
                </a:solidFill>
                <a:latin typeface="UbuntuMono-Regular"/>
              </a:rPr>
              <a:t>val</a:t>
            </a:r>
            <a:r>
              <a:rPr lang="nn-NO" sz="1800" b="0" i="0" u="none" strike="noStrike" baseline="0" dirty="0">
                <a:solidFill>
                  <a:srgbClr val="555555"/>
                </a:solidFill>
                <a:latin typeface="UbuntuMono-Regular"/>
              </a:rPr>
              <a:t>[</a:t>
            </a:r>
            <a:r>
              <a:rPr lang="nn-NO" sz="1800" b="0" i="0" u="none" strike="noStrike" baseline="0" dirty="0">
                <a:solidFill>
                  <a:srgbClr val="FF6600"/>
                </a:solidFill>
                <a:latin typeface="UbuntuMono-Regular"/>
              </a:rPr>
              <a:t>15</a:t>
            </a:r>
            <a:r>
              <a:rPr lang="nn-NO" sz="1800" b="0" i="0" u="none" strike="noStrike" baseline="0" dirty="0">
                <a:solidFill>
                  <a:srgbClr val="000000"/>
                </a:solidFill>
                <a:latin typeface="UbuntuMono-Regular"/>
              </a:rPr>
              <a:t>,</a:t>
            </a:r>
            <a:r>
              <a:rPr lang="nn-NO" sz="1800" b="0" i="0" u="none" strike="noStrike" baseline="0" dirty="0">
                <a:solidFill>
                  <a:srgbClr val="FF6600"/>
                </a:solidFill>
                <a:latin typeface="UbuntuMono-Regular"/>
              </a:rPr>
              <a:t>4</a:t>
            </a:r>
            <a:r>
              <a:rPr lang="nn-NO" sz="1800" b="0" i="0" u="none" strike="noStrike" baseline="0" dirty="0">
                <a:solidFill>
                  <a:srgbClr val="555555"/>
                </a:solidFill>
                <a:latin typeface="UbuntuMono-Regular"/>
              </a:rPr>
              <a:t>]</a:t>
            </a:r>
            <a:r>
              <a:rPr lang="nn-NO" sz="1800" b="0" i="0" u="none" strike="noStrike" baseline="0" dirty="0">
                <a:solidFill>
                  <a:srgbClr val="000000"/>
                </a:solidFill>
                <a:latin typeface="UbuntuMono-Regular"/>
              </a:rPr>
              <a:t>, </a:t>
            </a:r>
            <a:r>
              <a:rPr lang="nn-NO" sz="1800" b="0" i="0" u="none" strike="noStrike" baseline="0" dirty="0">
                <a:solidFill>
                  <a:srgbClr val="000089"/>
                </a:solidFill>
                <a:latin typeface="UbuntuMono-Regular"/>
              </a:rPr>
              <a:t>val</a:t>
            </a:r>
            <a:r>
              <a:rPr lang="nn-NO" sz="1800" b="0" i="0" u="none" strike="noStrike" baseline="0" dirty="0">
                <a:solidFill>
                  <a:srgbClr val="555555"/>
                </a:solidFill>
                <a:latin typeface="UbuntuMono-Regular"/>
              </a:rPr>
              <a:t>[</a:t>
            </a:r>
            <a:r>
              <a:rPr lang="nn-NO" sz="1800" b="0" i="0" u="none" strike="noStrike" baseline="0" dirty="0">
                <a:solidFill>
                  <a:srgbClr val="FF6600"/>
                </a:solidFill>
                <a:latin typeface="UbuntuMono-Regular"/>
              </a:rPr>
              <a:t>87</a:t>
            </a:r>
            <a:r>
              <a:rPr lang="nn-NO" sz="1800" b="0" i="0" u="none" strike="noStrike" baseline="0" dirty="0">
                <a:solidFill>
                  <a:srgbClr val="000000"/>
                </a:solidFill>
                <a:latin typeface="UbuntuMono-Regular"/>
              </a:rPr>
              <a:t>,</a:t>
            </a:r>
            <a:r>
              <a:rPr lang="nn-NO" sz="1800" b="0" i="0" u="none" strike="noStrike" baseline="0" dirty="0">
                <a:solidFill>
                  <a:srgbClr val="FF6600"/>
                </a:solidFill>
                <a:latin typeface="UbuntuMono-Regular"/>
              </a:rPr>
              <a:t>5</a:t>
            </a:r>
            <a:r>
              <a:rPr lang="nn-NO" sz="1800" b="0" i="0" u="none" strike="noStrike" baseline="0" dirty="0">
                <a:solidFill>
                  <a:srgbClr val="555555"/>
                </a:solidFill>
                <a:latin typeface="UbuntuMono-Regular"/>
              </a:rPr>
              <a:t>]</a:t>
            </a:r>
            <a:r>
              <a:rPr lang="nn-NO" sz="1800" b="0" i="0" u="none" strike="noStrike" baseline="0" dirty="0">
                <a:solidFill>
                  <a:srgbClr val="000000"/>
                </a:solidFill>
                <a:latin typeface="UbuntuMono-Regular"/>
              </a:rPr>
              <a:t>, </a:t>
            </a:r>
            <a:r>
              <a:rPr lang="nn-NO" sz="1800" b="0" i="0" u="none" strike="noStrike" baseline="0" dirty="0">
                <a:solidFill>
                  <a:srgbClr val="000089"/>
                </a:solidFill>
                <a:latin typeface="UbuntuMono-Regular"/>
              </a:rPr>
              <a:t>val</a:t>
            </a:r>
            <a:r>
              <a:rPr lang="nn-NO" sz="1800" b="0" i="0" u="none" strike="noStrike" baseline="0" dirty="0">
                <a:solidFill>
                  <a:srgbClr val="555555"/>
                </a:solidFill>
                <a:latin typeface="UbuntuMono-Regular"/>
              </a:rPr>
              <a:t>[</a:t>
            </a:r>
            <a:r>
              <a:rPr lang="nn-NO" sz="1800" b="0" i="0" u="none" strike="noStrike" baseline="0" dirty="0">
                <a:solidFill>
                  <a:srgbClr val="FF6600"/>
                </a:solidFill>
                <a:latin typeface="UbuntuMono-Regular"/>
              </a:rPr>
              <a:t>92</a:t>
            </a:r>
            <a:r>
              <a:rPr lang="nn-NO" sz="1800" b="0" i="0" u="none" strike="noStrike" baseline="0" dirty="0">
                <a:solidFill>
                  <a:srgbClr val="000000"/>
                </a:solidFill>
                <a:latin typeface="UbuntuMono-Regular"/>
              </a:rPr>
              <a:t>,</a:t>
            </a:r>
            <a:r>
              <a:rPr lang="nn-NO" sz="1800" b="0" i="0" u="none" strike="noStrike" baseline="0" dirty="0">
                <a:solidFill>
                  <a:srgbClr val="FF6600"/>
                </a:solidFill>
                <a:latin typeface="UbuntuMono-Regular"/>
              </a:rPr>
              <a:t>1</a:t>
            </a:r>
            <a:r>
              <a:rPr lang="nn-NO" sz="1800" b="0" i="0" u="none" strike="noStrike" baseline="0" dirty="0">
                <a:solidFill>
                  <a:srgbClr val="555555"/>
                </a:solidFill>
                <a:latin typeface="UbuntuMono-Regular"/>
              </a:rPr>
              <a:t>]</a:t>
            </a:r>
          </a:p>
          <a:p>
            <a:pPr algn="l"/>
            <a:r>
              <a:rPr lang="en-IN" sz="1800" b="0" i="0" u="none" strike="noStrike" baseline="0" dirty="0">
                <a:solidFill>
                  <a:srgbClr val="336666"/>
                </a:solidFill>
                <a:latin typeface="UbuntuMono-Regular"/>
              </a:rPr>
              <a:t>puts </a:t>
            </a:r>
            <a:r>
              <a:rPr lang="en-IN" sz="1800" b="0" i="0" u="none" strike="noStrike" baseline="0" dirty="0">
                <a:solidFill>
                  <a:srgbClr val="CD3300"/>
                </a:solidFill>
                <a:latin typeface="UbuntuMono-Regular"/>
              </a:rPr>
              <a:t>"</a:t>
            </a:r>
            <a:r>
              <a:rPr lang="en-IN" sz="1800" b="0" i="0" u="none" strike="noStrike" baseline="0" dirty="0">
                <a:solidFill>
                  <a:srgbClr val="AB0000"/>
                </a:solidFill>
                <a:latin typeface="UbuntuMono-Regular"/>
              </a:rPr>
              <a:t>#{</a:t>
            </a:r>
            <a:r>
              <a:rPr lang="en-IN" sz="1800" b="0" i="0" u="none" strike="noStrike" baseline="0" dirty="0">
                <a:solidFill>
                  <a:srgbClr val="000089"/>
                </a:solidFill>
                <a:latin typeface="UbuntuMono-Regular"/>
              </a:rPr>
              <a:t>year</a:t>
            </a:r>
            <a:r>
              <a:rPr lang="en-IN" sz="1800" b="0" i="0" u="none" strike="noStrike" baseline="0" dirty="0">
                <a:solidFill>
                  <a:srgbClr val="AB0000"/>
                </a:solidFill>
                <a:latin typeface="UbuntuMono-Regular"/>
              </a:rPr>
              <a:t>}</a:t>
            </a:r>
            <a:r>
              <a:rPr lang="en-IN" sz="1800" b="1" i="0" u="none" strike="noStrike" baseline="0" dirty="0">
                <a:solidFill>
                  <a:srgbClr val="CD3300"/>
                </a:solidFill>
                <a:latin typeface="UbuntuMono-Bold"/>
              </a:rPr>
              <a:t>\t</a:t>
            </a:r>
            <a:r>
              <a:rPr lang="en-IN" sz="1800" b="0" i="0" u="none" strike="noStrike" baseline="0" dirty="0">
                <a:solidFill>
                  <a:srgbClr val="AB0000"/>
                </a:solidFill>
                <a:latin typeface="UbuntuMono-Regular"/>
              </a:rPr>
              <a:t>#{</a:t>
            </a:r>
            <a:r>
              <a:rPr lang="en-IN" sz="1800" b="0" i="0" u="none" strike="noStrike" baseline="0" dirty="0">
                <a:solidFill>
                  <a:srgbClr val="000089"/>
                </a:solidFill>
                <a:latin typeface="UbuntuMono-Regular"/>
              </a:rPr>
              <a:t>temp</a:t>
            </a:r>
            <a:r>
              <a:rPr lang="en-IN" sz="1800" b="0" i="0" u="none" strike="noStrike" baseline="0" dirty="0">
                <a:solidFill>
                  <a:srgbClr val="AB0000"/>
                </a:solidFill>
                <a:latin typeface="UbuntuMono-Regular"/>
              </a:rPr>
              <a:t>}</a:t>
            </a:r>
            <a:r>
              <a:rPr lang="en-IN" sz="1800" b="0" i="0" u="none" strike="noStrike" baseline="0" dirty="0">
                <a:solidFill>
                  <a:srgbClr val="CD3300"/>
                </a:solidFill>
                <a:latin typeface="UbuntuMono-Regular"/>
              </a:rPr>
              <a:t>" </a:t>
            </a:r>
            <a:r>
              <a:rPr lang="en-IN" sz="1800" b="1" i="0" u="none" strike="noStrike" baseline="0" dirty="0">
                <a:solidFill>
                  <a:srgbClr val="00669A"/>
                </a:solidFill>
                <a:latin typeface="UbuntuMono-Bold"/>
              </a:rPr>
              <a:t>if </a:t>
            </a:r>
            <a:r>
              <a:rPr lang="en-IN" sz="1800" b="0" i="0" u="none" strike="noStrike" baseline="0" dirty="0">
                <a:solidFill>
                  <a:srgbClr val="000000"/>
                </a:solidFill>
                <a:latin typeface="UbuntuMono-Regular"/>
              </a:rPr>
              <a:t>(</a:t>
            </a:r>
            <a:r>
              <a:rPr lang="en-IN" sz="1800" b="0" i="0" u="none" strike="noStrike" baseline="0" dirty="0">
                <a:solidFill>
                  <a:srgbClr val="000089"/>
                </a:solidFill>
                <a:latin typeface="UbuntuMono-Regular"/>
              </a:rPr>
              <a:t>temp </a:t>
            </a:r>
            <a:r>
              <a:rPr lang="en-IN" sz="1800" b="0" i="0" u="none" strike="noStrike" baseline="0" dirty="0">
                <a:solidFill>
                  <a:srgbClr val="555555"/>
                </a:solidFill>
                <a:latin typeface="UbuntuMono-Regular"/>
              </a:rPr>
              <a:t>!= </a:t>
            </a:r>
            <a:r>
              <a:rPr lang="en-IN" sz="1800" b="0" i="0" u="none" strike="noStrike" baseline="0" dirty="0">
                <a:solidFill>
                  <a:srgbClr val="CD3300"/>
                </a:solidFill>
                <a:latin typeface="UbuntuMono-Regular"/>
              </a:rPr>
              <a:t>"+9999" </a:t>
            </a:r>
            <a:r>
              <a:rPr lang="en-IN" sz="1800" b="0" i="0" u="none" strike="noStrike" baseline="0" dirty="0">
                <a:solidFill>
                  <a:srgbClr val="555555"/>
                </a:solidFill>
                <a:latin typeface="UbuntuMono-Regular"/>
              </a:rPr>
              <a:t>&amp;&amp; </a:t>
            </a:r>
            <a:r>
              <a:rPr lang="en-IN" sz="1800" b="0" i="0" u="none" strike="noStrike" baseline="0" dirty="0">
                <a:solidFill>
                  <a:srgbClr val="000089"/>
                </a:solidFill>
                <a:latin typeface="UbuntuMono-Regular"/>
              </a:rPr>
              <a:t>q </a:t>
            </a:r>
            <a:r>
              <a:rPr lang="en-IN" sz="1800" b="0" i="0" u="none" strike="noStrike" baseline="0" dirty="0">
                <a:solidFill>
                  <a:srgbClr val="555555"/>
                </a:solidFill>
                <a:latin typeface="UbuntuMono-Regular"/>
              </a:rPr>
              <a:t>=~ </a:t>
            </a:r>
            <a:r>
              <a:rPr lang="en-IN" sz="1800" b="0" i="0" u="none" strike="noStrike" baseline="0" dirty="0">
                <a:solidFill>
                  <a:srgbClr val="33ABAB"/>
                </a:solidFill>
                <a:latin typeface="UbuntuMono-Regular"/>
              </a:rPr>
              <a:t>/[01459]/</a:t>
            </a:r>
            <a:r>
              <a:rPr lang="en-IN" sz="1800" b="0" i="0" u="none" strike="noStrike" baseline="0" dirty="0">
                <a:solidFill>
                  <a:srgbClr val="000000"/>
                </a:solidFill>
                <a:latin typeface="UbuntuMono-Regular"/>
              </a:rPr>
              <a:t>)</a:t>
            </a:r>
          </a:p>
          <a:p>
            <a:pPr algn="l"/>
            <a:r>
              <a:rPr lang="en-IN" sz="1800" b="1" i="0" u="none" strike="noStrike" baseline="0" dirty="0">
                <a:solidFill>
                  <a:srgbClr val="00669A"/>
                </a:solidFill>
                <a:latin typeface="UbuntuMono-Bold"/>
              </a:rPr>
              <a:t>end</a:t>
            </a:r>
            <a:endParaRPr lang="en-IN" dirty="0"/>
          </a:p>
        </p:txBody>
      </p:sp>
    </p:spTree>
    <p:extLst>
      <p:ext uri="{BB962C8B-B14F-4D97-AF65-F5344CB8AC3E}">
        <p14:creationId xmlns:p14="http://schemas.microsoft.com/office/powerpoint/2010/main" val="8609792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E7B42-CF4A-649C-E9F8-885FF25A05A4}"/>
              </a:ext>
            </a:extLst>
          </p:cNvPr>
          <p:cNvSpPr>
            <a:spLocks noGrp="1"/>
          </p:cNvSpPr>
          <p:nvPr>
            <p:ph type="title"/>
          </p:nvPr>
        </p:nvSpPr>
        <p:spPr/>
        <p:txBody>
          <a:bodyPr/>
          <a:lstStyle/>
          <a:p>
            <a:br>
              <a:rPr lang="en-IN" dirty="0"/>
            </a:br>
            <a:endParaRPr lang="en-IN" dirty="0"/>
          </a:p>
        </p:txBody>
      </p:sp>
      <p:sp>
        <p:nvSpPr>
          <p:cNvPr id="3" name="Content Placeholder 2">
            <a:extLst>
              <a:ext uri="{FF2B5EF4-FFF2-40B4-BE49-F238E27FC236}">
                <a16:creationId xmlns:a16="http://schemas.microsoft.com/office/drawing/2014/main" id="{B8BD9B75-CC3A-900F-A405-A7610719174B}"/>
              </a:ext>
            </a:extLst>
          </p:cNvPr>
          <p:cNvSpPr>
            <a:spLocks noGrp="1"/>
          </p:cNvSpPr>
          <p:nvPr>
            <p:ph idx="1"/>
          </p:nvPr>
        </p:nvSpPr>
        <p:spPr>
          <a:xfrm>
            <a:off x="323295" y="365125"/>
            <a:ext cx="10515600" cy="6127750"/>
          </a:xfrm>
        </p:spPr>
        <p:txBody>
          <a:bodyPr>
            <a:normAutofit/>
          </a:bodyPr>
          <a:lstStyle/>
          <a:p>
            <a:pPr algn="l"/>
            <a:r>
              <a:rPr lang="en-US" sz="1800" b="0" i="0" u="none" strike="noStrike" baseline="0" dirty="0">
                <a:solidFill>
                  <a:srgbClr val="000000"/>
                </a:solidFill>
                <a:latin typeface="MinionPro-Regular"/>
              </a:rPr>
              <a:t>The reduce function shown in </a:t>
            </a:r>
            <a:r>
              <a:rPr lang="en-US" sz="1800" b="0" i="0" u="none" strike="noStrike" baseline="0" dirty="0">
                <a:solidFill>
                  <a:srgbClr val="9A0000"/>
                </a:solidFill>
                <a:latin typeface="MinionPro-Regular"/>
              </a:rPr>
              <a:t>Example 2-8 </a:t>
            </a:r>
            <a:r>
              <a:rPr lang="en-US" sz="1800" b="0" i="0" u="none" strike="noStrike" baseline="0" dirty="0">
                <a:solidFill>
                  <a:srgbClr val="000000"/>
                </a:solidFill>
                <a:latin typeface="MinionPro-Regular"/>
              </a:rPr>
              <a:t>is a little more complex.</a:t>
            </a:r>
          </a:p>
          <a:p>
            <a:pPr algn="l"/>
            <a:r>
              <a:rPr lang="en-US" sz="1800" b="0" i="1" u="none" strike="noStrike" baseline="0" dirty="0">
                <a:solidFill>
                  <a:srgbClr val="000000"/>
                </a:solidFill>
                <a:latin typeface="MinionPro-Italic"/>
              </a:rPr>
              <a:t>Example 2-8. Reduce function for maximum temperature in Ruby</a:t>
            </a:r>
          </a:p>
          <a:p>
            <a:pPr algn="l"/>
            <a:r>
              <a:rPr lang="en-IN" sz="1800" b="0" i="1" u="none" strike="noStrike" baseline="0" dirty="0">
                <a:solidFill>
                  <a:srgbClr val="35586C"/>
                </a:solidFill>
                <a:latin typeface="UbuntuMono-Italic"/>
              </a:rPr>
              <a:t>#!/usr/bin/env ruby</a:t>
            </a:r>
          </a:p>
          <a:p>
            <a:pPr algn="l"/>
            <a:r>
              <a:rPr lang="en-US" sz="1800" b="0" i="0" u="none" strike="noStrike" baseline="0" dirty="0" err="1">
                <a:solidFill>
                  <a:srgbClr val="000089"/>
                </a:solidFill>
                <a:latin typeface="UbuntuMono-Regular"/>
              </a:rPr>
              <a:t>last_key</a:t>
            </a:r>
            <a:r>
              <a:rPr lang="en-US" sz="1800" b="0" i="0" u="none" strike="noStrike" baseline="0" dirty="0">
                <a:solidFill>
                  <a:srgbClr val="000000"/>
                </a:solidFill>
                <a:latin typeface="UbuntuMono-Regular"/>
              </a:rPr>
              <a:t>, </a:t>
            </a:r>
            <a:r>
              <a:rPr lang="en-US" sz="1800" b="0" i="0" u="none" strike="noStrike" baseline="0" dirty="0" err="1">
                <a:solidFill>
                  <a:srgbClr val="000089"/>
                </a:solidFill>
                <a:latin typeface="UbuntuMono-Regular"/>
              </a:rPr>
              <a:t>max_val</a:t>
            </a:r>
            <a:r>
              <a:rPr lang="en-US" sz="1800" b="0" i="0" u="none" strike="noStrike" baseline="0" dirty="0">
                <a:solidFill>
                  <a:srgbClr val="000089"/>
                </a:solidFill>
                <a:latin typeface="UbuntuMono-Regular"/>
              </a:rPr>
              <a:t> </a:t>
            </a:r>
            <a:r>
              <a:rPr lang="en-US" sz="1800" b="0" i="0" u="none" strike="noStrike" baseline="0" dirty="0">
                <a:solidFill>
                  <a:srgbClr val="555555"/>
                </a:solidFill>
                <a:latin typeface="UbuntuMono-Regular"/>
              </a:rPr>
              <a:t>= </a:t>
            </a:r>
            <a:r>
              <a:rPr lang="en-US" sz="1800" b="0" i="0" u="none" strike="noStrike" baseline="0" dirty="0">
                <a:solidFill>
                  <a:srgbClr val="00669A"/>
                </a:solidFill>
                <a:latin typeface="UbuntuMono-Regular"/>
              </a:rPr>
              <a:t>nil</a:t>
            </a:r>
            <a:r>
              <a:rPr lang="en-US" sz="1800" b="0" i="0" u="none" strike="noStrike" baseline="0" dirty="0">
                <a:solidFill>
                  <a:srgbClr val="000000"/>
                </a:solidFill>
                <a:latin typeface="UbuntuMono-Regular"/>
              </a:rPr>
              <a:t>, </a:t>
            </a:r>
            <a:r>
              <a:rPr lang="en-US" sz="1800" b="0" i="0" u="none" strike="noStrike" baseline="0" dirty="0">
                <a:solidFill>
                  <a:srgbClr val="555555"/>
                </a:solidFill>
                <a:latin typeface="UbuntuMono-Regular"/>
              </a:rPr>
              <a:t>-</a:t>
            </a:r>
            <a:r>
              <a:rPr lang="en-US" sz="1800" b="0" i="0" u="none" strike="noStrike" baseline="0" dirty="0">
                <a:solidFill>
                  <a:srgbClr val="FF6600"/>
                </a:solidFill>
                <a:latin typeface="UbuntuMono-Regular"/>
              </a:rPr>
              <a:t>1000000</a:t>
            </a:r>
          </a:p>
          <a:p>
            <a:pPr algn="l"/>
            <a:r>
              <a:rPr lang="en-US" sz="1800" b="0" i="0" u="none" strike="noStrike" baseline="0" dirty="0" err="1">
                <a:solidFill>
                  <a:srgbClr val="336600"/>
                </a:solidFill>
                <a:latin typeface="UbuntuMono-Regular"/>
              </a:rPr>
              <a:t>STDIN</a:t>
            </a:r>
            <a:r>
              <a:rPr lang="en-US" sz="1800" b="0" i="0" u="none" strike="noStrike" baseline="0" dirty="0" err="1">
                <a:solidFill>
                  <a:srgbClr val="555555"/>
                </a:solidFill>
                <a:latin typeface="UbuntuMono-Regular"/>
              </a:rPr>
              <a:t>.</a:t>
            </a:r>
            <a:r>
              <a:rPr lang="en-US" sz="1800" b="0" i="0" u="none" strike="noStrike" baseline="0" dirty="0" err="1">
                <a:solidFill>
                  <a:srgbClr val="000089"/>
                </a:solidFill>
                <a:latin typeface="UbuntuMono-Regular"/>
              </a:rPr>
              <a:t>each_line</a:t>
            </a:r>
            <a:r>
              <a:rPr lang="en-US" sz="1800" b="0" i="0" u="none" strike="noStrike" baseline="0" dirty="0">
                <a:solidFill>
                  <a:srgbClr val="000089"/>
                </a:solidFill>
                <a:latin typeface="UbuntuMono-Regular"/>
              </a:rPr>
              <a:t> </a:t>
            </a:r>
            <a:r>
              <a:rPr lang="en-US" sz="1800" b="1" i="0" u="none" strike="noStrike" baseline="0" dirty="0">
                <a:solidFill>
                  <a:srgbClr val="00669A"/>
                </a:solidFill>
                <a:latin typeface="UbuntuMono-Bold"/>
              </a:rPr>
              <a:t>do </a:t>
            </a:r>
            <a:r>
              <a:rPr lang="en-US" sz="1800" b="0" i="0" u="none" strike="noStrike" baseline="0" dirty="0">
                <a:solidFill>
                  <a:srgbClr val="555555"/>
                </a:solidFill>
                <a:latin typeface="UbuntuMono-Regular"/>
              </a:rPr>
              <a:t>|</a:t>
            </a:r>
            <a:r>
              <a:rPr lang="en-US" sz="1800" b="0" i="0" u="none" strike="noStrike" baseline="0" dirty="0">
                <a:solidFill>
                  <a:srgbClr val="000089"/>
                </a:solidFill>
                <a:latin typeface="UbuntuMono-Regular"/>
              </a:rPr>
              <a:t>line</a:t>
            </a:r>
            <a:r>
              <a:rPr lang="en-US" sz="1800" b="0" i="0" u="none" strike="noStrike" baseline="0" dirty="0">
                <a:solidFill>
                  <a:srgbClr val="555555"/>
                </a:solidFill>
                <a:latin typeface="UbuntuMono-Regular"/>
              </a:rPr>
              <a:t>|</a:t>
            </a:r>
          </a:p>
          <a:p>
            <a:pPr algn="l"/>
            <a:r>
              <a:rPr lang="en-IN" sz="1800" b="0" i="0" u="none" strike="noStrike" baseline="0" dirty="0">
                <a:solidFill>
                  <a:srgbClr val="000089"/>
                </a:solidFill>
                <a:latin typeface="UbuntuMono-Regular"/>
              </a:rPr>
              <a:t>key</a:t>
            </a:r>
            <a:r>
              <a:rPr lang="en-IN" sz="1800" b="0" i="0" u="none" strike="noStrike" baseline="0" dirty="0">
                <a:solidFill>
                  <a:srgbClr val="000000"/>
                </a:solidFill>
                <a:latin typeface="UbuntuMono-Regular"/>
              </a:rPr>
              <a:t>, </a:t>
            </a:r>
            <a:r>
              <a:rPr lang="en-IN" sz="1800" b="0" i="0" u="none" strike="noStrike" baseline="0" dirty="0" err="1">
                <a:solidFill>
                  <a:srgbClr val="000089"/>
                </a:solidFill>
                <a:latin typeface="UbuntuMono-Regular"/>
              </a:rPr>
              <a:t>val</a:t>
            </a:r>
            <a:r>
              <a:rPr lang="en-IN" sz="1800" b="0" i="0" u="none" strike="noStrike" baseline="0" dirty="0">
                <a:solidFill>
                  <a:srgbClr val="000089"/>
                </a:solidFill>
                <a:latin typeface="UbuntuMono-Regular"/>
              </a:rPr>
              <a:t> </a:t>
            </a:r>
            <a:r>
              <a:rPr lang="en-IN" sz="1800" b="0" i="0" u="none" strike="noStrike" baseline="0" dirty="0">
                <a:solidFill>
                  <a:srgbClr val="555555"/>
                </a:solidFill>
                <a:latin typeface="UbuntuMono-Regular"/>
              </a:rPr>
              <a:t>= </a:t>
            </a:r>
            <a:r>
              <a:rPr lang="en-IN" sz="1800" b="0" i="0" u="none" strike="noStrike" baseline="0" dirty="0" err="1">
                <a:solidFill>
                  <a:srgbClr val="000089"/>
                </a:solidFill>
                <a:latin typeface="UbuntuMono-Regular"/>
              </a:rPr>
              <a:t>line</a:t>
            </a:r>
            <a:r>
              <a:rPr lang="en-IN" sz="1800" b="0" i="0" u="none" strike="noStrike" baseline="0" dirty="0" err="1">
                <a:solidFill>
                  <a:srgbClr val="555555"/>
                </a:solidFill>
                <a:latin typeface="UbuntuMono-Regular"/>
              </a:rPr>
              <a:t>.</a:t>
            </a:r>
            <a:r>
              <a:rPr lang="en-IN" sz="1800" b="0" i="0" u="none" strike="noStrike" baseline="0" dirty="0" err="1">
                <a:solidFill>
                  <a:srgbClr val="000089"/>
                </a:solidFill>
                <a:latin typeface="UbuntuMono-Regular"/>
              </a:rPr>
              <a:t>split</a:t>
            </a:r>
            <a:r>
              <a:rPr lang="en-IN" sz="1800" b="0" i="0" u="none" strike="noStrike" baseline="0" dirty="0">
                <a:solidFill>
                  <a:srgbClr val="000000"/>
                </a:solidFill>
                <a:latin typeface="UbuntuMono-Regular"/>
              </a:rPr>
              <a:t>(</a:t>
            </a:r>
            <a:r>
              <a:rPr lang="en-IN" sz="1800" b="0" i="0" u="none" strike="noStrike" baseline="0" dirty="0">
                <a:solidFill>
                  <a:srgbClr val="CD3300"/>
                </a:solidFill>
                <a:latin typeface="UbuntuMono-Regular"/>
              </a:rPr>
              <a:t>"</a:t>
            </a:r>
            <a:r>
              <a:rPr lang="en-IN" sz="1800" b="1" i="0" u="none" strike="noStrike" baseline="0" dirty="0">
                <a:solidFill>
                  <a:srgbClr val="CD3300"/>
                </a:solidFill>
                <a:latin typeface="UbuntuMono-Bold"/>
              </a:rPr>
              <a:t>\t</a:t>
            </a:r>
            <a:r>
              <a:rPr lang="en-IN" sz="1800" b="0" i="0" u="none" strike="noStrike" baseline="0" dirty="0">
                <a:solidFill>
                  <a:srgbClr val="CD3300"/>
                </a:solidFill>
                <a:latin typeface="UbuntuMono-Regular"/>
              </a:rPr>
              <a:t>"</a:t>
            </a:r>
            <a:r>
              <a:rPr lang="en-IN" sz="1800" b="0" i="0" u="none" strike="noStrike" baseline="0" dirty="0">
                <a:solidFill>
                  <a:srgbClr val="000000"/>
                </a:solidFill>
                <a:latin typeface="UbuntuMono-Regular"/>
              </a:rPr>
              <a:t>)</a:t>
            </a:r>
          </a:p>
          <a:p>
            <a:pPr algn="l"/>
            <a:r>
              <a:rPr lang="en-US" sz="1800" b="1" i="0" u="none" strike="noStrike" baseline="0" dirty="0">
                <a:solidFill>
                  <a:srgbClr val="00669A"/>
                </a:solidFill>
                <a:latin typeface="UbuntuMono-Bold"/>
              </a:rPr>
              <a:t>if </a:t>
            </a:r>
            <a:r>
              <a:rPr lang="en-US" sz="1800" b="0" i="0" u="none" strike="noStrike" baseline="0" dirty="0" err="1">
                <a:solidFill>
                  <a:srgbClr val="000089"/>
                </a:solidFill>
                <a:latin typeface="UbuntuMono-Regular"/>
              </a:rPr>
              <a:t>last_key</a:t>
            </a:r>
            <a:r>
              <a:rPr lang="en-US" sz="1800" b="0" i="0" u="none" strike="noStrike" baseline="0" dirty="0">
                <a:solidFill>
                  <a:srgbClr val="000089"/>
                </a:solidFill>
                <a:latin typeface="UbuntuMono-Regular"/>
              </a:rPr>
              <a:t> </a:t>
            </a:r>
            <a:r>
              <a:rPr lang="en-US" sz="1800" b="0" i="0" u="none" strike="noStrike" baseline="0" dirty="0">
                <a:solidFill>
                  <a:srgbClr val="555555"/>
                </a:solidFill>
                <a:latin typeface="UbuntuMono-Regular"/>
              </a:rPr>
              <a:t>&amp;&amp; </a:t>
            </a:r>
            <a:r>
              <a:rPr lang="en-US" sz="1800" b="0" i="0" u="none" strike="noStrike" baseline="0" dirty="0" err="1">
                <a:solidFill>
                  <a:srgbClr val="000089"/>
                </a:solidFill>
                <a:latin typeface="UbuntuMono-Regular"/>
              </a:rPr>
              <a:t>last_key</a:t>
            </a:r>
            <a:r>
              <a:rPr lang="en-US" sz="1800" b="0" i="0" u="none" strike="noStrike" baseline="0" dirty="0">
                <a:solidFill>
                  <a:srgbClr val="000089"/>
                </a:solidFill>
                <a:latin typeface="UbuntuMono-Regular"/>
              </a:rPr>
              <a:t> </a:t>
            </a:r>
            <a:r>
              <a:rPr lang="en-US" sz="1800" b="0" i="0" u="none" strike="noStrike" baseline="0" dirty="0">
                <a:solidFill>
                  <a:srgbClr val="555555"/>
                </a:solidFill>
                <a:latin typeface="UbuntuMono-Regular"/>
              </a:rPr>
              <a:t>!= </a:t>
            </a:r>
            <a:r>
              <a:rPr lang="en-US" sz="1800" b="0" i="0" u="none" strike="noStrike" baseline="0" dirty="0">
                <a:solidFill>
                  <a:srgbClr val="000089"/>
                </a:solidFill>
                <a:latin typeface="UbuntuMono-Regular"/>
              </a:rPr>
              <a:t>key</a:t>
            </a:r>
          </a:p>
          <a:p>
            <a:pPr algn="l"/>
            <a:r>
              <a:rPr lang="en-IN" sz="1800" b="0" i="0" u="none" strike="noStrike" baseline="0" dirty="0">
                <a:solidFill>
                  <a:srgbClr val="336666"/>
                </a:solidFill>
                <a:latin typeface="UbuntuMono-Regular"/>
              </a:rPr>
              <a:t>puts </a:t>
            </a:r>
            <a:r>
              <a:rPr lang="en-IN" sz="1800" b="0" i="0" u="none" strike="noStrike" baseline="0" dirty="0">
                <a:solidFill>
                  <a:srgbClr val="CD3300"/>
                </a:solidFill>
                <a:latin typeface="UbuntuMono-Regular"/>
              </a:rPr>
              <a:t>"</a:t>
            </a:r>
            <a:r>
              <a:rPr lang="en-IN" sz="1800" b="0" i="0" u="none" strike="noStrike" baseline="0" dirty="0">
                <a:solidFill>
                  <a:srgbClr val="AB0000"/>
                </a:solidFill>
                <a:latin typeface="UbuntuMono-Regular"/>
              </a:rPr>
              <a:t>#{</a:t>
            </a:r>
            <a:r>
              <a:rPr lang="en-IN" sz="1800" b="0" i="0" u="none" strike="noStrike" baseline="0" dirty="0" err="1">
                <a:solidFill>
                  <a:srgbClr val="000089"/>
                </a:solidFill>
                <a:latin typeface="UbuntuMono-Regular"/>
              </a:rPr>
              <a:t>last_key</a:t>
            </a:r>
            <a:r>
              <a:rPr lang="en-IN" sz="1800" b="0" i="0" u="none" strike="noStrike" baseline="0" dirty="0">
                <a:solidFill>
                  <a:srgbClr val="AB0000"/>
                </a:solidFill>
                <a:latin typeface="UbuntuMono-Regular"/>
              </a:rPr>
              <a:t>}</a:t>
            </a:r>
            <a:r>
              <a:rPr lang="en-IN" sz="1800" b="1" i="0" u="none" strike="noStrike" baseline="0" dirty="0">
                <a:solidFill>
                  <a:srgbClr val="CD3300"/>
                </a:solidFill>
                <a:latin typeface="UbuntuMono-Bold"/>
              </a:rPr>
              <a:t>\t</a:t>
            </a:r>
            <a:r>
              <a:rPr lang="en-IN" sz="1800" b="0" i="0" u="none" strike="noStrike" baseline="0" dirty="0">
                <a:solidFill>
                  <a:srgbClr val="AB0000"/>
                </a:solidFill>
                <a:latin typeface="UbuntuMono-Regular"/>
              </a:rPr>
              <a:t>#{</a:t>
            </a:r>
            <a:r>
              <a:rPr lang="en-IN" sz="1800" b="0" i="0" u="none" strike="noStrike" baseline="0" dirty="0" err="1">
                <a:solidFill>
                  <a:srgbClr val="000089"/>
                </a:solidFill>
                <a:latin typeface="UbuntuMono-Regular"/>
              </a:rPr>
              <a:t>max_val</a:t>
            </a:r>
            <a:r>
              <a:rPr lang="en-IN" sz="1800" b="0" i="0" u="none" strike="noStrike" baseline="0" dirty="0">
                <a:solidFill>
                  <a:srgbClr val="AB0000"/>
                </a:solidFill>
                <a:latin typeface="UbuntuMono-Regular"/>
              </a:rPr>
              <a:t>}</a:t>
            </a:r>
            <a:r>
              <a:rPr lang="en-IN" sz="1800" b="0" i="0" u="none" strike="noStrike" baseline="0" dirty="0">
                <a:solidFill>
                  <a:srgbClr val="CD3300"/>
                </a:solidFill>
                <a:latin typeface="UbuntuMono-Regular"/>
              </a:rPr>
              <a:t>"</a:t>
            </a:r>
          </a:p>
          <a:p>
            <a:pPr algn="l"/>
            <a:r>
              <a:rPr lang="en-US" sz="1800" b="0" i="0" u="none" strike="noStrike" baseline="0" dirty="0" err="1">
                <a:solidFill>
                  <a:srgbClr val="000089"/>
                </a:solidFill>
                <a:latin typeface="UbuntuMono-Regular"/>
              </a:rPr>
              <a:t>last_key</a:t>
            </a:r>
            <a:r>
              <a:rPr lang="en-US" sz="1800" b="0" i="0" u="none" strike="noStrike" baseline="0" dirty="0">
                <a:solidFill>
                  <a:srgbClr val="000000"/>
                </a:solidFill>
                <a:latin typeface="UbuntuMono-Regular"/>
              </a:rPr>
              <a:t>, </a:t>
            </a:r>
            <a:r>
              <a:rPr lang="en-US" sz="1800" b="0" i="0" u="none" strike="noStrike" baseline="0" dirty="0" err="1">
                <a:solidFill>
                  <a:srgbClr val="000089"/>
                </a:solidFill>
                <a:latin typeface="UbuntuMono-Regular"/>
              </a:rPr>
              <a:t>max_val</a:t>
            </a:r>
            <a:r>
              <a:rPr lang="en-US" sz="1800" b="0" i="0" u="none" strike="noStrike" baseline="0" dirty="0">
                <a:solidFill>
                  <a:srgbClr val="000089"/>
                </a:solidFill>
                <a:latin typeface="UbuntuMono-Regular"/>
              </a:rPr>
              <a:t> </a:t>
            </a:r>
            <a:r>
              <a:rPr lang="en-US" sz="1800" b="0" i="0" u="none" strike="noStrike" baseline="0" dirty="0">
                <a:solidFill>
                  <a:srgbClr val="555555"/>
                </a:solidFill>
                <a:latin typeface="UbuntuMono-Regular"/>
              </a:rPr>
              <a:t>= </a:t>
            </a:r>
            <a:r>
              <a:rPr lang="en-US" sz="1800" b="0" i="0" u="none" strike="noStrike" baseline="0" dirty="0">
                <a:solidFill>
                  <a:srgbClr val="000089"/>
                </a:solidFill>
                <a:latin typeface="UbuntuMono-Regular"/>
              </a:rPr>
              <a:t>key</a:t>
            </a:r>
            <a:r>
              <a:rPr lang="en-US" sz="1800" b="0" i="0" u="none" strike="noStrike" baseline="0" dirty="0">
                <a:solidFill>
                  <a:srgbClr val="000000"/>
                </a:solidFill>
                <a:latin typeface="UbuntuMono-Regular"/>
              </a:rPr>
              <a:t>, </a:t>
            </a:r>
            <a:r>
              <a:rPr lang="en-US" sz="1800" b="0" i="0" u="none" strike="noStrike" baseline="0" dirty="0" err="1">
                <a:solidFill>
                  <a:srgbClr val="000089"/>
                </a:solidFill>
                <a:latin typeface="UbuntuMono-Regular"/>
              </a:rPr>
              <a:t>val</a:t>
            </a:r>
            <a:r>
              <a:rPr lang="en-US" sz="1800" b="0" i="0" u="none" strike="noStrike" baseline="0" dirty="0" err="1">
                <a:solidFill>
                  <a:srgbClr val="555555"/>
                </a:solidFill>
                <a:latin typeface="UbuntuMono-Regular"/>
              </a:rPr>
              <a:t>.</a:t>
            </a:r>
            <a:r>
              <a:rPr lang="en-US" sz="1800" b="0" i="0" u="none" strike="noStrike" baseline="0" dirty="0" err="1">
                <a:solidFill>
                  <a:srgbClr val="000089"/>
                </a:solidFill>
                <a:latin typeface="UbuntuMono-Regular"/>
              </a:rPr>
              <a:t>to_i</a:t>
            </a:r>
            <a:endParaRPr lang="en-US" sz="1800" b="0" i="0" u="none" strike="noStrike" baseline="0" dirty="0">
              <a:solidFill>
                <a:srgbClr val="000089"/>
              </a:solidFill>
              <a:latin typeface="UbuntuMono-Regular"/>
            </a:endParaRPr>
          </a:p>
          <a:p>
            <a:pPr algn="l"/>
            <a:r>
              <a:rPr lang="en-IN" sz="1800" b="1" i="0" u="none" strike="noStrike" baseline="0" dirty="0">
                <a:solidFill>
                  <a:srgbClr val="00669A"/>
                </a:solidFill>
                <a:latin typeface="UbuntuMono-Bold"/>
              </a:rPr>
              <a:t>else</a:t>
            </a:r>
          </a:p>
          <a:p>
            <a:pPr algn="l"/>
            <a:r>
              <a:rPr lang="en-US" sz="1800" b="0" i="0" u="none" strike="noStrike" baseline="0" dirty="0" err="1">
                <a:solidFill>
                  <a:srgbClr val="000089"/>
                </a:solidFill>
                <a:latin typeface="UbuntuMono-Regular"/>
              </a:rPr>
              <a:t>last_key</a:t>
            </a:r>
            <a:r>
              <a:rPr lang="en-US" sz="1800" b="0" i="0" u="none" strike="noStrike" baseline="0" dirty="0">
                <a:solidFill>
                  <a:srgbClr val="000000"/>
                </a:solidFill>
                <a:latin typeface="UbuntuMono-Regular"/>
              </a:rPr>
              <a:t>, </a:t>
            </a:r>
            <a:r>
              <a:rPr lang="en-US" sz="1800" b="0" i="0" u="none" strike="noStrike" baseline="0" dirty="0" err="1">
                <a:solidFill>
                  <a:srgbClr val="000089"/>
                </a:solidFill>
                <a:latin typeface="UbuntuMono-Regular"/>
              </a:rPr>
              <a:t>max_val</a:t>
            </a:r>
            <a:r>
              <a:rPr lang="en-US" sz="1800" b="0" i="0" u="none" strike="noStrike" baseline="0" dirty="0">
                <a:solidFill>
                  <a:srgbClr val="000089"/>
                </a:solidFill>
                <a:latin typeface="UbuntuMono-Regular"/>
              </a:rPr>
              <a:t> </a:t>
            </a:r>
            <a:r>
              <a:rPr lang="en-US" sz="1800" b="0" i="0" u="none" strike="noStrike" baseline="0" dirty="0">
                <a:solidFill>
                  <a:srgbClr val="555555"/>
                </a:solidFill>
                <a:latin typeface="UbuntuMono-Regular"/>
              </a:rPr>
              <a:t>= </a:t>
            </a:r>
            <a:r>
              <a:rPr lang="en-US" sz="1800" b="0" i="0" u="none" strike="noStrike" baseline="0" dirty="0">
                <a:solidFill>
                  <a:srgbClr val="000089"/>
                </a:solidFill>
                <a:latin typeface="UbuntuMono-Regular"/>
              </a:rPr>
              <a:t>key</a:t>
            </a:r>
            <a:r>
              <a:rPr lang="en-US" sz="1800" b="0" i="0" u="none" strike="noStrike" baseline="0" dirty="0">
                <a:solidFill>
                  <a:srgbClr val="000000"/>
                </a:solidFill>
                <a:latin typeface="UbuntuMono-Regular"/>
              </a:rPr>
              <a:t>, </a:t>
            </a:r>
            <a:r>
              <a:rPr lang="en-US" sz="1800" b="0" i="0" u="none" strike="noStrike" baseline="0" dirty="0">
                <a:solidFill>
                  <a:srgbClr val="555555"/>
                </a:solidFill>
                <a:latin typeface="UbuntuMono-Regular"/>
              </a:rPr>
              <a:t>[</a:t>
            </a:r>
            <a:r>
              <a:rPr lang="en-US" sz="1800" b="0" i="0" u="none" strike="noStrike" baseline="0" dirty="0" err="1">
                <a:solidFill>
                  <a:srgbClr val="000089"/>
                </a:solidFill>
                <a:latin typeface="UbuntuMono-Regular"/>
              </a:rPr>
              <a:t>max_val</a:t>
            </a:r>
            <a:r>
              <a:rPr lang="en-US" sz="1800" b="0" i="0" u="none" strike="noStrike" baseline="0" dirty="0">
                <a:solidFill>
                  <a:srgbClr val="000000"/>
                </a:solidFill>
                <a:latin typeface="UbuntuMono-Regular"/>
              </a:rPr>
              <a:t>, </a:t>
            </a:r>
            <a:r>
              <a:rPr lang="en-US" sz="1800" b="0" i="0" u="none" strike="noStrike" baseline="0" dirty="0" err="1">
                <a:solidFill>
                  <a:srgbClr val="000089"/>
                </a:solidFill>
                <a:latin typeface="UbuntuMono-Regular"/>
              </a:rPr>
              <a:t>val</a:t>
            </a:r>
            <a:r>
              <a:rPr lang="en-US" sz="1800" b="0" i="0" u="none" strike="noStrike" baseline="0" dirty="0" err="1">
                <a:solidFill>
                  <a:srgbClr val="555555"/>
                </a:solidFill>
                <a:latin typeface="UbuntuMono-Regular"/>
              </a:rPr>
              <a:t>.</a:t>
            </a:r>
            <a:r>
              <a:rPr lang="en-US" sz="1800" b="0" i="0" u="none" strike="noStrike" baseline="0" dirty="0" err="1">
                <a:solidFill>
                  <a:srgbClr val="000089"/>
                </a:solidFill>
                <a:latin typeface="UbuntuMono-Regular"/>
              </a:rPr>
              <a:t>to_i</a:t>
            </a:r>
            <a:r>
              <a:rPr lang="en-US" sz="1800" b="0" i="0" u="none" strike="noStrike" baseline="0" dirty="0">
                <a:solidFill>
                  <a:srgbClr val="555555"/>
                </a:solidFill>
                <a:latin typeface="UbuntuMono-Regular"/>
              </a:rPr>
              <a:t>].</a:t>
            </a:r>
            <a:r>
              <a:rPr lang="en-US" sz="1800" b="0" i="0" u="none" strike="noStrike" baseline="0" dirty="0">
                <a:solidFill>
                  <a:srgbClr val="000089"/>
                </a:solidFill>
                <a:latin typeface="UbuntuMono-Regular"/>
              </a:rPr>
              <a:t>max</a:t>
            </a:r>
          </a:p>
          <a:p>
            <a:pPr algn="l"/>
            <a:r>
              <a:rPr lang="en-IN" sz="1800" b="1" i="0" u="none" strike="noStrike" baseline="0" dirty="0">
                <a:solidFill>
                  <a:srgbClr val="00669A"/>
                </a:solidFill>
                <a:latin typeface="UbuntuMono-Bold"/>
              </a:rPr>
              <a:t>end</a:t>
            </a:r>
          </a:p>
          <a:p>
            <a:pPr algn="l"/>
            <a:r>
              <a:rPr lang="en-IN" sz="1800" b="1" i="0" u="none" strike="noStrike" baseline="0" dirty="0">
                <a:solidFill>
                  <a:srgbClr val="00669A"/>
                </a:solidFill>
                <a:latin typeface="UbuntuMono-Bold"/>
              </a:rPr>
              <a:t>end</a:t>
            </a:r>
          </a:p>
          <a:p>
            <a:pPr algn="l"/>
            <a:r>
              <a:rPr lang="en-US" sz="1800" b="0" i="0" u="none" strike="noStrike" baseline="0" dirty="0">
                <a:solidFill>
                  <a:srgbClr val="336666"/>
                </a:solidFill>
                <a:latin typeface="UbuntuMono-Regular"/>
              </a:rPr>
              <a:t>puts </a:t>
            </a:r>
            <a:r>
              <a:rPr lang="en-US" sz="1800" b="0" i="0" u="none" strike="noStrike" baseline="0" dirty="0">
                <a:solidFill>
                  <a:srgbClr val="CD3300"/>
                </a:solidFill>
                <a:latin typeface="UbuntuMono-Regular"/>
              </a:rPr>
              <a:t>"</a:t>
            </a:r>
            <a:r>
              <a:rPr lang="en-US" sz="1800" b="0" i="0" u="none" strike="noStrike" baseline="0" dirty="0">
                <a:solidFill>
                  <a:srgbClr val="AB0000"/>
                </a:solidFill>
                <a:latin typeface="UbuntuMono-Regular"/>
              </a:rPr>
              <a:t>#{</a:t>
            </a:r>
            <a:r>
              <a:rPr lang="en-US" sz="1800" b="0" i="0" u="none" strike="noStrike" baseline="0" dirty="0" err="1">
                <a:solidFill>
                  <a:srgbClr val="000089"/>
                </a:solidFill>
                <a:latin typeface="UbuntuMono-Regular"/>
              </a:rPr>
              <a:t>last_key</a:t>
            </a:r>
            <a:r>
              <a:rPr lang="en-US" sz="1800" b="0" i="0" u="none" strike="noStrike" baseline="0" dirty="0">
                <a:solidFill>
                  <a:srgbClr val="AB0000"/>
                </a:solidFill>
                <a:latin typeface="UbuntuMono-Regular"/>
              </a:rPr>
              <a:t>}</a:t>
            </a:r>
            <a:r>
              <a:rPr lang="en-US" sz="1800" b="1" i="0" u="none" strike="noStrike" baseline="0" dirty="0">
                <a:solidFill>
                  <a:srgbClr val="CD3300"/>
                </a:solidFill>
                <a:latin typeface="UbuntuMono-Bold"/>
              </a:rPr>
              <a:t>\t</a:t>
            </a:r>
            <a:r>
              <a:rPr lang="en-US" sz="1800" b="0" i="0" u="none" strike="noStrike" baseline="0" dirty="0">
                <a:solidFill>
                  <a:srgbClr val="AB0000"/>
                </a:solidFill>
                <a:latin typeface="UbuntuMono-Regular"/>
              </a:rPr>
              <a:t>#{</a:t>
            </a:r>
            <a:r>
              <a:rPr lang="en-US" sz="1800" b="0" i="0" u="none" strike="noStrike" baseline="0" dirty="0" err="1">
                <a:solidFill>
                  <a:srgbClr val="000089"/>
                </a:solidFill>
                <a:latin typeface="UbuntuMono-Regular"/>
              </a:rPr>
              <a:t>max_val</a:t>
            </a:r>
            <a:r>
              <a:rPr lang="en-US" sz="1800" b="0" i="0" u="none" strike="noStrike" baseline="0" dirty="0">
                <a:solidFill>
                  <a:srgbClr val="AB0000"/>
                </a:solidFill>
                <a:latin typeface="UbuntuMono-Regular"/>
              </a:rPr>
              <a:t>}</a:t>
            </a:r>
            <a:r>
              <a:rPr lang="en-US" sz="1800" b="0" i="0" u="none" strike="noStrike" baseline="0" dirty="0">
                <a:solidFill>
                  <a:srgbClr val="CD3300"/>
                </a:solidFill>
                <a:latin typeface="UbuntuMono-Regular"/>
              </a:rPr>
              <a:t>" </a:t>
            </a:r>
            <a:r>
              <a:rPr lang="en-US" sz="1800" b="1" i="0" u="none" strike="noStrike" baseline="0" dirty="0">
                <a:solidFill>
                  <a:srgbClr val="00669A"/>
                </a:solidFill>
                <a:latin typeface="UbuntuMono-Bold"/>
              </a:rPr>
              <a:t>if </a:t>
            </a:r>
            <a:r>
              <a:rPr lang="en-US" sz="1800" b="0" i="0" u="none" strike="noStrike" baseline="0" dirty="0" err="1">
                <a:solidFill>
                  <a:srgbClr val="000089"/>
                </a:solidFill>
                <a:latin typeface="UbuntuMono-Regular"/>
              </a:rPr>
              <a:t>last_key</a:t>
            </a:r>
            <a:endParaRPr lang="en-IN" dirty="0"/>
          </a:p>
        </p:txBody>
      </p:sp>
    </p:spTree>
    <p:extLst>
      <p:ext uri="{BB962C8B-B14F-4D97-AF65-F5344CB8AC3E}">
        <p14:creationId xmlns:p14="http://schemas.microsoft.com/office/powerpoint/2010/main" val="38902044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E4E4-7FD2-4B6E-05AF-05887B9EF58C}"/>
              </a:ext>
            </a:extLst>
          </p:cNvPr>
          <p:cNvSpPr>
            <a:spLocks noGrp="1"/>
          </p:cNvSpPr>
          <p:nvPr>
            <p:ph type="title"/>
          </p:nvPr>
        </p:nvSpPr>
        <p:spPr/>
        <p:txBody>
          <a:bodyPr/>
          <a:lstStyle/>
          <a:p>
            <a:br>
              <a:rPr lang="en-IN" dirty="0"/>
            </a:br>
            <a:endParaRPr lang="en-IN" dirty="0"/>
          </a:p>
        </p:txBody>
      </p:sp>
      <p:sp>
        <p:nvSpPr>
          <p:cNvPr id="3" name="Content Placeholder 2">
            <a:extLst>
              <a:ext uri="{FF2B5EF4-FFF2-40B4-BE49-F238E27FC236}">
                <a16:creationId xmlns:a16="http://schemas.microsoft.com/office/drawing/2014/main" id="{A37D830A-C4BF-62A3-2968-9680A2B706DF}"/>
              </a:ext>
            </a:extLst>
          </p:cNvPr>
          <p:cNvSpPr>
            <a:spLocks noGrp="1"/>
          </p:cNvSpPr>
          <p:nvPr>
            <p:ph idx="1"/>
          </p:nvPr>
        </p:nvSpPr>
        <p:spPr>
          <a:xfrm>
            <a:off x="292963" y="365125"/>
            <a:ext cx="10954305" cy="6373026"/>
          </a:xfrm>
        </p:spPr>
        <p:txBody>
          <a:bodyPr>
            <a:normAutofit/>
          </a:bodyPr>
          <a:lstStyle/>
          <a:p>
            <a:pPr marL="0" indent="0">
              <a:buNone/>
            </a:pPr>
            <a:r>
              <a:rPr lang="en-IN" sz="2400" b="1" i="0" u="sng" strike="noStrike" baseline="0" dirty="0">
                <a:latin typeface="Times New Roman" panose="02020603050405020304" pitchFamily="18" charset="0"/>
                <a:cs typeface="Times New Roman" panose="02020603050405020304" pitchFamily="18" charset="0"/>
              </a:rPr>
              <a:t>Python</a:t>
            </a:r>
          </a:p>
          <a:p>
            <a:pPr algn="l"/>
            <a:r>
              <a:rPr lang="en-US" sz="2400" b="0" i="0" u="none" strike="noStrike" baseline="0" dirty="0">
                <a:latin typeface="MinionPro-Regular"/>
              </a:rPr>
              <a:t>Streaming supports any programming language that can read from standard input and write to standard output, so for readers more familiar with Python, here’s the same </a:t>
            </a:r>
            <a:r>
              <a:rPr lang="en-IN" sz="2400" b="0" i="0" u="none" strike="noStrike" baseline="0" dirty="0">
                <a:latin typeface="MinionPro-Regular"/>
              </a:rPr>
              <a:t>example again.</a:t>
            </a:r>
          </a:p>
          <a:p>
            <a:pPr algn="l"/>
            <a:r>
              <a:rPr lang="en-US" sz="2400" b="0" i="0" u="none" strike="noStrike" baseline="0" dirty="0">
                <a:solidFill>
                  <a:srgbClr val="000000"/>
                </a:solidFill>
                <a:latin typeface="MinionPro-Regular"/>
              </a:rPr>
              <a:t>The map script is in </a:t>
            </a:r>
            <a:r>
              <a:rPr lang="en-US" sz="2400" b="0" i="0" u="none" strike="noStrike" baseline="0" dirty="0">
                <a:solidFill>
                  <a:srgbClr val="9A0000"/>
                </a:solidFill>
                <a:latin typeface="MinionPro-Regular"/>
              </a:rPr>
              <a:t>Example 2-9</a:t>
            </a:r>
            <a:r>
              <a:rPr lang="en-US" sz="2400" b="0" i="0" u="none" strike="noStrike" baseline="0" dirty="0">
                <a:solidFill>
                  <a:srgbClr val="000000"/>
                </a:solidFill>
                <a:latin typeface="MinionPro-Regular"/>
              </a:rPr>
              <a:t>, and the reduce script is in </a:t>
            </a:r>
            <a:r>
              <a:rPr lang="en-IN" sz="2400" b="0" i="0" u="none" strike="noStrike" baseline="0" dirty="0">
                <a:solidFill>
                  <a:srgbClr val="9A0000"/>
                </a:solidFill>
                <a:latin typeface="MinionPro-Regular"/>
              </a:rPr>
              <a:t>Example 2-10</a:t>
            </a:r>
            <a:r>
              <a:rPr lang="en-IN" sz="2400" b="0" i="0" u="none" strike="noStrike" baseline="0" dirty="0">
                <a:solidFill>
                  <a:srgbClr val="000000"/>
                </a:solidFill>
                <a:latin typeface="MinionPro-Regular"/>
              </a:rPr>
              <a:t>.</a:t>
            </a:r>
          </a:p>
          <a:p>
            <a:pPr algn="l"/>
            <a:r>
              <a:rPr lang="en-US" sz="2400" b="0" i="1" u="none" strike="noStrike" baseline="0" dirty="0">
                <a:solidFill>
                  <a:srgbClr val="000000"/>
                </a:solidFill>
                <a:latin typeface="MinionPro-Italic"/>
              </a:rPr>
              <a:t>Example 2-9. Map function for maximum temperature in Python</a:t>
            </a:r>
          </a:p>
          <a:p>
            <a:pPr algn="l"/>
            <a:r>
              <a:rPr lang="en-IN" sz="2400" b="0" i="1" u="none" strike="noStrike" baseline="0" dirty="0">
                <a:solidFill>
                  <a:srgbClr val="009AFF"/>
                </a:solidFill>
                <a:latin typeface="UbuntuMono-Italic"/>
              </a:rPr>
              <a:t>#!/usr/bin/env python</a:t>
            </a:r>
          </a:p>
          <a:p>
            <a:pPr algn="l"/>
            <a:r>
              <a:rPr lang="en-IN" sz="2400" b="1" i="0" u="none" strike="noStrike" baseline="0" dirty="0">
                <a:solidFill>
                  <a:srgbClr val="00669A"/>
                </a:solidFill>
                <a:latin typeface="UbuntuMono-Bold"/>
              </a:rPr>
              <a:t>import </a:t>
            </a:r>
            <a:r>
              <a:rPr lang="en-IN" sz="2400" b="1" i="0" u="none" strike="noStrike" baseline="0" dirty="0">
                <a:solidFill>
                  <a:srgbClr val="00CDFF"/>
                </a:solidFill>
                <a:latin typeface="UbuntuMono-Bold"/>
              </a:rPr>
              <a:t>re</a:t>
            </a:r>
          </a:p>
          <a:p>
            <a:pPr algn="l"/>
            <a:r>
              <a:rPr lang="en-IN" sz="2400" b="1" i="0" u="none" strike="noStrike" baseline="0" dirty="0">
                <a:solidFill>
                  <a:srgbClr val="00669A"/>
                </a:solidFill>
                <a:latin typeface="UbuntuMono-Bold"/>
              </a:rPr>
              <a:t>import </a:t>
            </a:r>
            <a:r>
              <a:rPr lang="en-IN" sz="2400" b="1" i="0" u="none" strike="noStrike" baseline="0" dirty="0">
                <a:solidFill>
                  <a:srgbClr val="00CDFF"/>
                </a:solidFill>
                <a:latin typeface="UbuntuMono-Bold"/>
              </a:rPr>
              <a:t>sys</a:t>
            </a:r>
          </a:p>
          <a:p>
            <a:pPr algn="l"/>
            <a:r>
              <a:rPr lang="en-US" sz="2400" b="1" i="0" u="none" strike="noStrike" baseline="0" dirty="0">
                <a:solidFill>
                  <a:srgbClr val="00669A"/>
                </a:solidFill>
                <a:latin typeface="UbuntuMono-Bold"/>
              </a:rPr>
              <a:t>for </a:t>
            </a:r>
            <a:r>
              <a:rPr lang="en-US" sz="2400" b="0" i="0" u="none" strike="noStrike" baseline="0" dirty="0">
                <a:solidFill>
                  <a:srgbClr val="000089"/>
                </a:solidFill>
                <a:latin typeface="UbuntuMono-Regular"/>
              </a:rPr>
              <a:t>line </a:t>
            </a:r>
            <a:r>
              <a:rPr lang="en-US" sz="2400" b="1" i="0" u="none" strike="noStrike" baseline="0" dirty="0">
                <a:solidFill>
                  <a:srgbClr val="000000"/>
                </a:solidFill>
                <a:latin typeface="UbuntuMono-Bold"/>
              </a:rPr>
              <a:t>in </a:t>
            </a:r>
            <a:r>
              <a:rPr lang="en-US" sz="2400" b="0" i="0" u="none" strike="noStrike" baseline="0" dirty="0" err="1">
                <a:solidFill>
                  <a:srgbClr val="000089"/>
                </a:solidFill>
                <a:latin typeface="UbuntuMono-Regular"/>
              </a:rPr>
              <a:t>sys</a:t>
            </a:r>
            <a:r>
              <a:rPr lang="en-US" sz="2400" b="0" i="0" u="none" strike="noStrike" baseline="0" dirty="0" err="1">
                <a:solidFill>
                  <a:srgbClr val="555555"/>
                </a:solidFill>
                <a:latin typeface="UbuntuMono-Regular"/>
              </a:rPr>
              <a:t>.</a:t>
            </a:r>
            <a:r>
              <a:rPr lang="en-US" sz="2400" b="0" i="0" u="none" strike="noStrike" baseline="0" dirty="0" err="1">
                <a:solidFill>
                  <a:srgbClr val="000089"/>
                </a:solidFill>
                <a:latin typeface="UbuntuMono-Regular"/>
              </a:rPr>
              <a:t>stdin</a:t>
            </a:r>
            <a:r>
              <a:rPr lang="en-US" sz="2400" b="0" i="0" u="none" strike="noStrike" baseline="0" dirty="0">
                <a:solidFill>
                  <a:srgbClr val="000000"/>
                </a:solidFill>
                <a:latin typeface="UbuntuMono-Regular"/>
              </a:rPr>
              <a:t>:</a:t>
            </a:r>
          </a:p>
          <a:p>
            <a:pPr algn="l"/>
            <a:r>
              <a:rPr lang="en-IN" sz="2400" b="0" i="0" u="none" strike="noStrike" baseline="0" dirty="0" err="1">
                <a:solidFill>
                  <a:srgbClr val="000089"/>
                </a:solidFill>
                <a:latin typeface="UbuntuMono-Regular"/>
              </a:rPr>
              <a:t>val</a:t>
            </a:r>
            <a:r>
              <a:rPr lang="en-IN" sz="2400" b="0" i="0" u="none" strike="noStrike" baseline="0" dirty="0">
                <a:solidFill>
                  <a:srgbClr val="000089"/>
                </a:solidFill>
                <a:latin typeface="UbuntuMono-Regular"/>
              </a:rPr>
              <a:t> </a:t>
            </a:r>
            <a:r>
              <a:rPr lang="en-IN" sz="2400" b="0" i="0" u="none" strike="noStrike" baseline="0" dirty="0">
                <a:solidFill>
                  <a:srgbClr val="555555"/>
                </a:solidFill>
                <a:latin typeface="UbuntuMono-Regular"/>
              </a:rPr>
              <a:t>= </a:t>
            </a:r>
            <a:r>
              <a:rPr lang="en-IN" sz="2400" b="0" i="0" u="none" strike="noStrike" baseline="0" dirty="0" err="1">
                <a:solidFill>
                  <a:srgbClr val="000089"/>
                </a:solidFill>
                <a:latin typeface="UbuntuMono-Regular"/>
              </a:rPr>
              <a:t>line</a:t>
            </a:r>
            <a:r>
              <a:rPr lang="en-IN" sz="2400" b="0" i="0" u="none" strike="noStrike" baseline="0" dirty="0" err="1">
                <a:solidFill>
                  <a:srgbClr val="555555"/>
                </a:solidFill>
                <a:latin typeface="UbuntuMono-Regular"/>
              </a:rPr>
              <a:t>.</a:t>
            </a:r>
            <a:r>
              <a:rPr lang="en-IN" sz="2400" b="0" i="0" u="none" strike="noStrike" baseline="0" dirty="0" err="1">
                <a:solidFill>
                  <a:srgbClr val="000089"/>
                </a:solidFill>
                <a:latin typeface="UbuntuMono-Regular"/>
              </a:rPr>
              <a:t>strip</a:t>
            </a:r>
            <a:r>
              <a:rPr lang="en-IN" sz="2400" b="0" i="0" u="none" strike="noStrike" baseline="0" dirty="0">
                <a:solidFill>
                  <a:srgbClr val="000000"/>
                </a:solidFill>
                <a:latin typeface="UbuntuMono-Regular"/>
              </a:rPr>
              <a:t>()</a:t>
            </a:r>
          </a:p>
          <a:p>
            <a:pPr algn="l"/>
            <a:r>
              <a:rPr lang="nn-NO" sz="2400" b="0" i="0" u="none" strike="noStrike" baseline="0" dirty="0">
                <a:solidFill>
                  <a:srgbClr val="000000"/>
                </a:solidFill>
                <a:latin typeface="UbuntuMono-Regular"/>
              </a:rPr>
              <a:t>(</a:t>
            </a:r>
            <a:r>
              <a:rPr lang="nn-NO" sz="2400" b="0" i="0" u="none" strike="noStrike" baseline="0" dirty="0">
                <a:solidFill>
                  <a:srgbClr val="000089"/>
                </a:solidFill>
                <a:latin typeface="UbuntuMono-Regular"/>
              </a:rPr>
              <a:t>year</a:t>
            </a:r>
            <a:r>
              <a:rPr lang="nn-NO" sz="2400" b="0" i="0" u="none" strike="noStrike" baseline="0" dirty="0">
                <a:solidFill>
                  <a:srgbClr val="000000"/>
                </a:solidFill>
                <a:latin typeface="UbuntuMono-Regular"/>
              </a:rPr>
              <a:t>, </a:t>
            </a:r>
            <a:r>
              <a:rPr lang="nn-NO" sz="2400" b="0" i="0" u="none" strike="noStrike" baseline="0" dirty="0">
                <a:solidFill>
                  <a:srgbClr val="000089"/>
                </a:solidFill>
                <a:latin typeface="UbuntuMono-Regular"/>
              </a:rPr>
              <a:t>temp</a:t>
            </a:r>
            <a:r>
              <a:rPr lang="nn-NO" sz="2400" b="0" i="0" u="none" strike="noStrike" baseline="0" dirty="0">
                <a:solidFill>
                  <a:srgbClr val="000000"/>
                </a:solidFill>
                <a:latin typeface="UbuntuMono-Regular"/>
              </a:rPr>
              <a:t>, </a:t>
            </a:r>
            <a:r>
              <a:rPr lang="nn-NO" sz="2400" b="0" i="0" u="none" strike="noStrike" baseline="0" dirty="0">
                <a:solidFill>
                  <a:srgbClr val="000089"/>
                </a:solidFill>
                <a:latin typeface="UbuntuMono-Regular"/>
              </a:rPr>
              <a:t>q</a:t>
            </a:r>
            <a:r>
              <a:rPr lang="nn-NO" sz="2400" b="0" i="0" u="none" strike="noStrike" baseline="0" dirty="0">
                <a:solidFill>
                  <a:srgbClr val="000000"/>
                </a:solidFill>
                <a:latin typeface="UbuntuMono-Regular"/>
              </a:rPr>
              <a:t>) </a:t>
            </a:r>
            <a:r>
              <a:rPr lang="nn-NO" sz="2400" b="0" i="0" u="none" strike="noStrike" baseline="0" dirty="0">
                <a:solidFill>
                  <a:srgbClr val="555555"/>
                </a:solidFill>
                <a:latin typeface="UbuntuMono-Regular"/>
              </a:rPr>
              <a:t>= </a:t>
            </a:r>
            <a:r>
              <a:rPr lang="nn-NO" sz="2400" b="0" i="0" u="none" strike="noStrike" baseline="0" dirty="0">
                <a:solidFill>
                  <a:srgbClr val="000000"/>
                </a:solidFill>
                <a:latin typeface="UbuntuMono-Regular"/>
              </a:rPr>
              <a:t>(</a:t>
            </a:r>
            <a:r>
              <a:rPr lang="nn-NO" sz="2400" b="0" i="0" u="none" strike="noStrike" baseline="0" dirty="0">
                <a:solidFill>
                  <a:srgbClr val="000089"/>
                </a:solidFill>
                <a:latin typeface="UbuntuMono-Regular"/>
              </a:rPr>
              <a:t>val</a:t>
            </a:r>
            <a:r>
              <a:rPr lang="nn-NO" sz="2400" b="0" i="0" u="none" strike="noStrike" baseline="0" dirty="0">
                <a:solidFill>
                  <a:srgbClr val="000000"/>
                </a:solidFill>
                <a:latin typeface="UbuntuMono-Regular"/>
              </a:rPr>
              <a:t>[</a:t>
            </a:r>
            <a:r>
              <a:rPr lang="nn-NO" sz="2400" b="0" i="0" u="none" strike="noStrike" baseline="0" dirty="0">
                <a:solidFill>
                  <a:srgbClr val="FF6600"/>
                </a:solidFill>
                <a:latin typeface="UbuntuMono-Regular"/>
              </a:rPr>
              <a:t>15</a:t>
            </a:r>
            <a:r>
              <a:rPr lang="nn-NO" sz="2400" b="0" i="0" u="none" strike="noStrike" baseline="0" dirty="0">
                <a:solidFill>
                  <a:srgbClr val="000000"/>
                </a:solidFill>
                <a:latin typeface="UbuntuMono-Regular"/>
              </a:rPr>
              <a:t>:</a:t>
            </a:r>
            <a:r>
              <a:rPr lang="nn-NO" sz="2400" b="0" i="0" u="none" strike="noStrike" baseline="0" dirty="0">
                <a:solidFill>
                  <a:srgbClr val="FF6600"/>
                </a:solidFill>
                <a:latin typeface="UbuntuMono-Regular"/>
              </a:rPr>
              <a:t>19</a:t>
            </a:r>
            <a:r>
              <a:rPr lang="nn-NO" sz="2400" b="0" i="0" u="none" strike="noStrike" baseline="0" dirty="0">
                <a:solidFill>
                  <a:srgbClr val="000000"/>
                </a:solidFill>
                <a:latin typeface="UbuntuMono-Regular"/>
              </a:rPr>
              <a:t>], </a:t>
            </a:r>
            <a:r>
              <a:rPr lang="nn-NO" sz="2400" b="0" i="0" u="none" strike="noStrike" baseline="0" dirty="0">
                <a:solidFill>
                  <a:srgbClr val="000089"/>
                </a:solidFill>
                <a:latin typeface="UbuntuMono-Regular"/>
              </a:rPr>
              <a:t>val</a:t>
            </a:r>
            <a:r>
              <a:rPr lang="nn-NO" sz="2400" b="0" i="0" u="none" strike="noStrike" baseline="0" dirty="0">
                <a:solidFill>
                  <a:srgbClr val="000000"/>
                </a:solidFill>
                <a:latin typeface="UbuntuMono-Regular"/>
              </a:rPr>
              <a:t>[</a:t>
            </a:r>
            <a:r>
              <a:rPr lang="nn-NO" sz="2400" b="0" i="0" u="none" strike="noStrike" baseline="0" dirty="0">
                <a:solidFill>
                  <a:srgbClr val="FF6600"/>
                </a:solidFill>
                <a:latin typeface="UbuntuMono-Regular"/>
              </a:rPr>
              <a:t>87</a:t>
            </a:r>
            <a:r>
              <a:rPr lang="nn-NO" sz="2400" b="0" i="0" u="none" strike="noStrike" baseline="0" dirty="0">
                <a:solidFill>
                  <a:srgbClr val="000000"/>
                </a:solidFill>
                <a:latin typeface="UbuntuMono-Regular"/>
              </a:rPr>
              <a:t>:</a:t>
            </a:r>
            <a:r>
              <a:rPr lang="nn-NO" sz="2400" b="0" i="0" u="none" strike="noStrike" baseline="0" dirty="0">
                <a:solidFill>
                  <a:srgbClr val="FF6600"/>
                </a:solidFill>
                <a:latin typeface="UbuntuMono-Regular"/>
              </a:rPr>
              <a:t>92</a:t>
            </a:r>
            <a:r>
              <a:rPr lang="nn-NO" sz="2400" b="0" i="0" u="none" strike="noStrike" baseline="0" dirty="0">
                <a:solidFill>
                  <a:srgbClr val="000000"/>
                </a:solidFill>
                <a:latin typeface="UbuntuMono-Regular"/>
              </a:rPr>
              <a:t>], </a:t>
            </a:r>
            <a:r>
              <a:rPr lang="nn-NO" sz="2400" b="0" i="0" u="none" strike="noStrike" baseline="0" dirty="0">
                <a:solidFill>
                  <a:srgbClr val="000089"/>
                </a:solidFill>
                <a:latin typeface="UbuntuMono-Regular"/>
              </a:rPr>
              <a:t>val</a:t>
            </a:r>
            <a:r>
              <a:rPr lang="nn-NO" sz="2400" b="0" i="0" u="none" strike="noStrike" baseline="0" dirty="0">
                <a:solidFill>
                  <a:srgbClr val="000000"/>
                </a:solidFill>
                <a:latin typeface="UbuntuMono-Regular"/>
              </a:rPr>
              <a:t>[</a:t>
            </a:r>
            <a:r>
              <a:rPr lang="nn-NO" sz="2400" b="0" i="0" u="none" strike="noStrike" baseline="0" dirty="0">
                <a:solidFill>
                  <a:srgbClr val="FF6600"/>
                </a:solidFill>
                <a:latin typeface="UbuntuMono-Regular"/>
              </a:rPr>
              <a:t>92</a:t>
            </a:r>
            <a:r>
              <a:rPr lang="nn-NO" sz="2400" b="0" i="0" u="none" strike="noStrike" baseline="0" dirty="0">
                <a:solidFill>
                  <a:srgbClr val="000000"/>
                </a:solidFill>
                <a:latin typeface="UbuntuMono-Regular"/>
              </a:rPr>
              <a:t>:</a:t>
            </a:r>
            <a:r>
              <a:rPr lang="nn-NO" sz="2400" b="0" i="0" u="none" strike="noStrike" baseline="0" dirty="0">
                <a:solidFill>
                  <a:srgbClr val="FF6600"/>
                </a:solidFill>
                <a:latin typeface="UbuntuMono-Regular"/>
              </a:rPr>
              <a:t>93</a:t>
            </a:r>
            <a:r>
              <a:rPr lang="nn-NO" sz="2400" b="0" i="0" u="none" strike="noStrike" baseline="0" dirty="0">
                <a:solidFill>
                  <a:srgbClr val="000000"/>
                </a:solidFill>
                <a:latin typeface="UbuntuMono-Regular"/>
              </a:rPr>
              <a:t>])</a:t>
            </a:r>
          </a:p>
          <a:p>
            <a:pPr algn="l"/>
            <a:r>
              <a:rPr lang="en-US" sz="2400" b="1" i="0" u="none" strike="noStrike" baseline="0" dirty="0">
                <a:solidFill>
                  <a:srgbClr val="00669A"/>
                </a:solidFill>
                <a:latin typeface="UbuntuMono-Bold"/>
              </a:rPr>
              <a:t>if </a:t>
            </a:r>
            <a:r>
              <a:rPr lang="en-US" sz="2400" b="0" i="0" u="none" strike="noStrike" baseline="0" dirty="0">
                <a:solidFill>
                  <a:srgbClr val="000000"/>
                </a:solidFill>
                <a:latin typeface="UbuntuMono-Regular"/>
              </a:rPr>
              <a:t>(</a:t>
            </a:r>
            <a:r>
              <a:rPr lang="en-US" sz="2400" b="0" i="0" u="none" strike="noStrike" baseline="0" dirty="0">
                <a:solidFill>
                  <a:srgbClr val="000089"/>
                </a:solidFill>
                <a:latin typeface="UbuntuMono-Regular"/>
              </a:rPr>
              <a:t>temp </a:t>
            </a:r>
            <a:r>
              <a:rPr lang="en-US" sz="2400" b="0" i="0" u="none" strike="noStrike" baseline="0" dirty="0">
                <a:solidFill>
                  <a:srgbClr val="555555"/>
                </a:solidFill>
                <a:latin typeface="UbuntuMono-Regular"/>
              </a:rPr>
              <a:t>!= </a:t>
            </a:r>
            <a:r>
              <a:rPr lang="en-US" sz="2400" b="0" i="0" u="none" strike="noStrike" baseline="0" dirty="0">
                <a:solidFill>
                  <a:srgbClr val="CD3300"/>
                </a:solidFill>
                <a:latin typeface="UbuntuMono-Regular"/>
              </a:rPr>
              <a:t>"+9999" </a:t>
            </a:r>
            <a:r>
              <a:rPr lang="en-US" sz="2400" b="1" i="0" u="none" strike="noStrike" baseline="0" dirty="0">
                <a:solidFill>
                  <a:srgbClr val="000000"/>
                </a:solidFill>
                <a:latin typeface="UbuntuMono-Bold"/>
              </a:rPr>
              <a:t>and </a:t>
            </a:r>
            <a:r>
              <a:rPr lang="en-US" sz="2400" b="0" i="0" u="none" strike="noStrike" baseline="0" dirty="0" err="1">
                <a:solidFill>
                  <a:srgbClr val="000089"/>
                </a:solidFill>
                <a:latin typeface="UbuntuMono-Regular"/>
              </a:rPr>
              <a:t>re</a:t>
            </a:r>
            <a:r>
              <a:rPr lang="en-US" sz="2400" b="0" i="0" u="none" strike="noStrike" baseline="0" dirty="0" err="1">
                <a:solidFill>
                  <a:srgbClr val="555555"/>
                </a:solidFill>
                <a:latin typeface="UbuntuMono-Regular"/>
              </a:rPr>
              <a:t>.</a:t>
            </a:r>
            <a:r>
              <a:rPr lang="en-US" sz="2400" b="0" i="0" u="none" strike="noStrike" baseline="0" dirty="0" err="1">
                <a:solidFill>
                  <a:srgbClr val="000089"/>
                </a:solidFill>
                <a:latin typeface="UbuntuMono-Regular"/>
              </a:rPr>
              <a:t>match</a:t>
            </a:r>
            <a:r>
              <a:rPr lang="en-US" sz="2400" b="0" i="0" u="none" strike="noStrike" baseline="0" dirty="0">
                <a:solidFill>
                  <a:srgbClr val="000000"/>
                </a:solidFill>
                <a:latin typeface="UbuntuMono-Regular"/>
              </a:rPr>
              <a:t>(</a:t>
            </a:r>
            <a:r>
              <a:rPr lang="en-US" sz="2400" b="0" i="0" u="none" strike="noStrike" baseline="0" dirty="0">
                <a:solidFill>
                  <a:srgbClr val="CD3300"/>
                </a:solidFill>
                <a:latin typeface="UbuntuMono-Regular"/>
              </a:rPr>
              <a:t>"[01459]"</a:t>
            </a:r>
            <a:r>
              <a:rPr lang="en-US" sz="2400" b="0" i="0" u="none" strike="noStrike" baseline="0" dirty="0">
                <a:solidFill>
                  <a:srgbClr val="000000"/>
                </a:solidFill>
                <a:latin typeface="UbuntuMono-Regular"/>
              </a:rPr>
              <a:t>, </a:t>
            </a:r>
            <a:r>
              <a:rPr lang="en-US" sz="2400" b="0" i="0" u="none" strike="noStrike" baseline="0" dirty="0">
                <a:solidFill>
                  <a:srgbClr val="000089"/>
                </a:solidFill>
                <a:latin typeface="UbuntuMono-Regular"/>
              </a:rPr>
              <a:t>q</a:t>
            </a:r>
            <a:r>
              <a:rPr lang="en-US" sz="2400" b="0" i="0" u="none" strike="noStrike" baseline="0" dirty="0">
                <a:solidFill>
                  <a:srgbClr val="000000"/>
                </a:solidFill>
                <a:latin typeface="UbuntuMono-Regular"/>
              </a:rPr>
              <a:t>)):</a:t>
            </a:r>
          </a:p>
          <a:p>
            <a:pPr algn="l"/>
            <a:r>
              <a:rPr lang="en-US" sz="2400" b="1" i="0" u="none" strike="noStrike" baseline="0" dirty="0">
                <a:solidFill>
                  <a:srgbClr val="00669A"/>
                </a:solidFill>
                <a:latin typeface="UbuntuMono-Bold"/>
              </a:rPr>
              <a:t>print </a:t>
            </a:r>
            <a:r>
              <a:rPr lang="en-US" sz="2400" b="0" i="0" u="none" strike="noStrike" baseline="0" dirty="0">
                <a:solidFill>
                  <a:srgbClr val="CD3300"/>
                </a:solidFill>
                <a:latin typeface="UbuntuMono-Regular"/>
              </a:rPr>
              <a:t>"</a:t>
            </a:r>
            <a:r>
              <a:rPr lang="en-US" sz="2400" b="0" i="0" u="none" strike="noStrike" baseline="0" dirty="0">
                <a:solidFill>
                  <a:srgbClr val="AB0000"/>
                </a:solidFill>
                <a:latin typeface="UbuntuMono-Regular"/>
              </a:rPr>
              <a:t>%s</a:t>
            </a:r>
            <a:r>
              <a:rPr lang="en-US" sz="2400" b="1" i="0" u="none" strike="noStrike" baseline="0" dirty="0">
                <a:solidFill>
                  <a:srgbClr val="CD3300"/>
                </a:solidFill>
                <a:latin typeface="UbuntuMono-Bold"/>
              </a:rPr>
              <a:t>\</a:t>
            </a:r>
            <a:r>
              <a:rPr lang="en-US" sz="2400" b="1" i="0" u="none" strike="noStrike" baseline="0" dirty="0" err="1">
                <a:solidFill>
                  <a:srgbClr val="CD3300"/>
                </a:solidFill>
                <a:latin typeface="UbuntuMono-Bold"/>
              </a:rPr>
              <a:t>t</a:t>
            </a:r>
            <a:r>
              <a:rPr lang="en-US" sz="2400" b="0" i="0" u="none" strike="noStrike" baseline="0" dirty="0" err="1">
                <a:solidFill>
                  <a:srgbClr val="AB0000"/>
                </a:solidFill>
                <a:latin typeface="UbuntuMono-Regular"/>
              </a:rPr>
              <a:t>%s</a:t>
            </a:r>
            <a:r>
              <a:rPr lang="en-US" sz="2400" b="0" i="0" u="none" strike="noStrike" baseline="0" dirty="0">
                <a:solidFill>
                  <a:srgbClr val="CD3300"/>
                </a:solidFill>
                <a:latin typeface="UbuntuMono-Regular"/>
              </a:rPr>
              <a:t>" </a:t>
            </a:r>
            <a:r>
              <a:rPr lang="en-US" sz="2400" b="0" i="0" u="none" strike="noStrike" baseline="0" dirty="0">
                <a:solidFill>
                  <a:srgbClr val="555555"/>
                </a:solidFill>
                <a:latin typeface="UbuntuMono-Regular"/>
              </a:rPr>
              <a:t>% </a:t>
            </a:r>
            <a:r>
              <a:rPr lang="en-US" sz="2400" b="0" i="0" u="none" strike="noStrike" baseline="0" dirty="0">
                <a:solidFill>
                  <a:srgbClr val="000000"/>
                </a:solidFill>
                <a:latin typeface="UbuntuMono-Regular"/>
              </a:rPr>
              <a:t>(</a:t>
            </a:r>
            <a:r>
              <a:rPr lang="en-US" sz="2400" b="0" i="0" u="none" strike="noStrike" baseline="0" dirty="0">
                <a:solidFill>
                  <a:srgbClr val="000089"/>
                </a:solidFill>
                <a:latin typeface="UbuntuMono-Regular"/>
              </a:rPr>
              <a:t>year</a:t>
            </a:r>
            <a:r>
              <a:rPr lang="en-US" sz="2400" b="0" i="0" u="none" strike="noStrike" baseline="0" dirty="0">
                <a:solidFill>
                  <a:srgbClr val="000000"/>
                </a:solidFill>
                <a:latin typeface="UbuntuMono-Regular"/>
              </a:rPr>
              <a:t>, </a:t>
            </a:r>
            <a:r>
              <a:rPr lang="en-US" sz="2400" b="0" i="0" u="none" strike="noStrike" baseline="0" dirty="0">
                <a:solidFill>
                  <a:srgbClr val="000089"/>
                </a:solidFill>
                <a:latin typeface="UbuntuMono-Regular"/>
              </a:rPr>
              <a:t>temp</a:t>
            </a:r>
            <a:r>
              <a:rPr lang="en-US" sz="2400" b="0" i="0" u="none" strike="noStrike" baseline="0" dirty="0">
                <a:solidFill>
                  <a:srgbClr val="000000"/>
                </a:solidFill>
                <a:latin typeface="UbuntuMono-Regular"/>
              </a:rPr>
              <a:t>)</a:t>
            </a:r>
            <a:endParaRPr lang="en-IN" sz="2400" dirty="0"/>
          </a:p>
        </p:txBody>
      </p:sp>
    </p:spTree>
    <p:extLst>
      <p:ext uri="{BB962C8B-B14F-4D97-AF65-F5344CB8AC3E}">
        <p14:creationId xmlns:p14="http://schemas.microsoft.com/office/powerpoint/2010/main" val="18215077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563C7-8EB0-2B8B-FC07-3B1CD208CD2A}"/>
              </a:ext>
            </a:extLst>
          </p:cNvPr>
          <p:cNvSpPr>
            <a:spLocks noGrp="1"/>
          </p:cNvSpPr>
          <p:nvPr>
            <p:ph type="title"/>
          </p:nvPr>
        </p:nvSpPr>
        <p:spPr/>
        <p:txBody>
          <a:bodyPr>
            <a:normAutofit fontScale="90000"/>
          </a:bodyPr>
          <a:lstStyle/>
          <a:p>
            <a:br>
              <a:rPr lang="en-IN" dirty="0"/>
            </a:br>
            <a:br>
              <a:rPr lang="en-IN" dirty="0"/>
            </a:br>
            <a:endParaRPr lang="en-IN" dirty="0"/>
          </a:p>
        </p:txBody>
      </p:sp>
      <p:sp>
        <p:nvSpPr>
          <p:cNvPr id="3" name="Content Placeholder 2">
            <a:extLst>
              <a:ext uri="{FF2B5EF4-FFF2-40B4-BE49-F238E27FC236}">
                <a16:creationId xmlns:a16="http://schemas.microsoft.com/office/drawing/2014/main" id="{58EEE759-DC49-AFE9-0ADD-B52D512E4D16}"/>
              </a:ext>
            </a:extLst>
          </p:cNvPr>
          <p:cNvSpPr>
            <a:spLocks noGrp="1"/>
          </p:cNvSpPr>
          <p:nvPr>
            <p:ph idx="1"/>
          </p:nvPr>
        </p:nvSpPr>
        <p:spPr>
          <a:xfrm>
            <a:off x="447583" y="365125"/>
            <a:ext cx="10515600" cy="6266494"/>
          </a:xfrm>
        </p:spPr>
        <p:txBody>
          <a:bodyPr>
            <a:normAutofit/>
          </a:bodyPr>
          <a:lstStyle/>
          <a:p>
            <a:pPr marL="0" indent="0" algn="l">
              <a:buNone/>
            </a:pPr>
            <a:r>
              <a:rPr lang="en-US" sz="2400" b="0" i="1" u="none" strike="noStrike" baseline="0" dirty="0">
                <a:solidFill>
                  <a:srgbClr val="000000"/>
                </a:solidFill>
                <a:latin typeface="MinionPro-Italic"/>
              </a:rPr>
              <a:t>Example 2-10. Reduce function for maximum temperature in Python</a:t>
            </a:r>
          </a:p>
          <a:p>
            <a:pPr algn="l"/>
            <a:r>
              <a:rPr lang="en-IN" sz="2400" b="0" i="1" u="none" strike="noStrike" baseline="0" dirty="0">
                <a:solidFill>
                  <a:srgbClr val="009AFF"/>
                </a:solidFill>
                <a:latin typeface="UbuntuMono-Italic"/>
              </a:rPr>
              <a:t>#!/usr/bin/env python</a:t>
            </a:r>
          </a:p>
          <a:p>
            <a:pPr algn="l"/>
            <a:r>
              <a:rPr lang="en-IN" sz="2400" b="1" i="0" u="none" strike="noStrike" baseline="0" dirty="0">
                <a:solidFill>
                  <a:srgbClr val="00669A"/>
                </a:solidFill>
                <a:latin typeface="UbuntuMono-Bold"/>
              </a:rPr>
              <a:t>import </a:t>
            </a:r>
            <a:r>
              <a:rPr lang="en-IN" sz="2400" b="1" i="0" u="none" strike="noStrike" baseline="0" dirty="0">
                <a:solidFill>
                  <a:srgbClr val="00CDFF"/>
                </a:solidFill>
                <a:latin typeface="UbuntuMono-Bold"/>
              </a:rPr>
              <a:t>sys</a:t>
            </a:r>
          </a:p>
          <a:p>
            <a:pPr algn="l"/>
            <a:r>
              <a:rPr lang="en-US" sz="2400" b="0" i="0" u="none" strike="noStrike" baseline="0" dirty="0">
                <a:solidFill>
                  <a:srgbClr val="000000"/>
                </a:solidFill>
                <a:latin typeface="UbuntuMono-Regular"/>
              </a:rPr>
              <a:t>(</a:t>
            </a:r>
            <a:r>
              <a:rPr lang="en-US" sz="2400" b="0" i="0" u="none" strike="noStrike" baseline="0" dirty="0" err="1">
                <a:solidFill>
                  <a:srgbClr val="000089"/>
                </a:solidFill>
                <a:latin typeface="UbuntuMono-Regular"/>
              </a:rPr>
              <a:t>last_key</a:t>
            </a:r>
            <a:r>
              <a:rPr lang="en-US" sz="2400" b="0" i="0" u="none" strike="noStrike" baseline="0" dirty="0">
                <a:solidFill>
                  <a:srgbClr val="000000"/>
                </a:solidFill>
                <a:latin typeface="UbuntuMono-Regular"/>
              </a:rPr>
              <a:t>, </a:t>
            </a:r>
            <a:r>
              <a:rPr lang="en-US" sz="2400" b="0" i="0" u="none" strike="noStrike" baseline="0" dirty="0" err="1">
                <a:solidFill>
                  <a:srgbClr val="000089"/>
                </a:solidFill>
                <a:latin typeface="UbuntuMono-Regular"/>
              </a:rPr>
              <a:t>max_val</a:t>
            </a:r>
            <a:r>
              <a:rPr lang="en-US" sz="2400" b="0" i="0" u="none" strike="noStrike" baseline="0" dirty="0">
                <a:solidFill>
                  <a:srgbClr val="000000"/>
                </a:solidFill>
                <a:latin typeface="UbuntuMono-Regular"/>
              </a:rPr>
              <a:t>) </a:t>
            </a:r>
            <a:r>
              <a:rPr lang="en-US" sz="2400" b="0" i="0" u="none" strike="noStrike" baseline="0" dirty="0">
                <a:solidFill>
                  <a:srgbClr val="555555"/>
                </a:solidFill>
                <a:latin typeface="UbuntuMono-Regular"/>
              </a:rPr>
              <a:t>= </a:t>
            </a:r>
            <a:r>
              <a:rPr lang="en-US" sz="2400" b="0" i="0" u="none" strike="noStrike" baseline="0" dirty="0">
                <a:solidFill>
                  <a:srgbClr val="000000"/>
                </a:solidFill>
                <a:latin typeface="UbuntuMono-Regular"/>
              </a:rPr>
              <a:t>(</a:t>
            </a:r>
            <a:r>
              <a:rPr lang="en-US" sz="2400" b="0" i="0" u="none" strike="noStrike" baseline="0" dirty="0">
                <a:solidFill>
                  <a:srgbClr val="336666"/>
                </a:solidFill>
                <a:latin typeface="UbuntuMono-Regular"/>
              </a:rPr>
              <a:t>None</a:t>
            </a:r>
            <a:r>
              <a:rPr lang="en-US" sz="2400" b="0" i="0" u="none" strike="noStrike" baseline="0" dirty="0">
                <a:solidFill>
                  <a:srgbClr val="000000"/>
                </a:solidFill>
                <a:latin typeface="UbuntuMono-Regular"/>
              </a:rPr>
              <a:t>, </a:t>
            </a:r>
            <a:r>
              <a:rPr lang="en-US" sz="2400" b="0" i="0" u="none" strike="noStrike" baseline="0" dirty="0">
                <a:solidFill>
                  <a:srgbClr val="555555"/>
                </a:solidFill>
                <a:latin typeface="UbuntuMono-Regular"/>
              </a:rPr>
              <a:t>-</a:t>
            </a:r>
            <a:r>
              <a:rPr lang="en-US" sz="2400" b="0" i="0" u="none" strike="noStrike" baseline="0" dirty="0" err="1">
                <a:solidFill>
                  <a:srgbClr val="000089"/>
                </a:solidFill>
                <a:latin typeface="UbuntuMono-Regular"/>
              </a:rPr>
              <a:t>sys</a:t>
            </a:r>
            <a:r>
              <a:rPr lang="en-US" sz="2400" b="0" i="0" u="none" strike="noStrike" baseline="0" dirty="0" err="1">
                <a:solidFill>
                  <a:srgbClr val="555555"/>
                </a:solidFill>
                <a:latin typeface="UbuntuMono-Regular"/>
              </a:rPr>
              <a:t>.</a:t>
            </a:r>
            <a:r>
              <a:rPr lang="en-US" sz="2400" b="0" i="0" u="none" strike="noStrike" baseline="0" dirty="0" err="1">
                <a:solidFill>
                  <a:srgbClr val="000089"/>
                </a:solidFill>
                <a:latin typeface="UbuntuMono-Regular"/>
              </a:rPr>
              <a:t>maxint</a:t>
            </a:r>
            <a:r>
              <a:rPr lang="en-US" sz="2400" b="0" i="0" u="none" strike="noStrike" baseline="0" dirty="0">
                <a:solidFill>
                  <a:srgbClr val="000000"/>
                </a:solidFill>
                <a:latin typeface="UbuntuMono-Regular"/>
              </a:rPr>
              <a:t>)</a:t>
            </a:r>
          </a:p>
          <a:p>
            <a:pPr algn="l"/>
            <a:r>
              <a:rPr lang="en-US" sz="2400" b="1" i="0" u="none" strike="noStrike" baseline="0" dirty="0">
                <a:solidFill>
                  <a:srgbClr val="00669A"/>
                </a:solidFill>
                <a:latin typeface="UbuntuMono-Bold"/>
              </a:rPr>
              <a:t>for </a:t>
            </a:r>
            <a:r>
              <a:rPr lang="en-US" sz="2400" b="0" i="0" u="none" strike="noStrike" baseline="0" dirty="0">
                <a:solidFill>
                  <a:srgbClr val="000089"/>
                </a:solidFill>
                <a:latin typeface="UbuntuMono-Regular"/>
              </a:rPr>
              <a:t>line </a:t>
            </a:r>
            <a:r>
              <a:rPr lang="en-US" sz="2400" b="1" i="0" u="none" strike="noStrike" baseline="0" dirty="0">
                <a:solidFill>
                  <a:srgbClr val="000000"/>
                </a:solidFill>
                <a:latin typeface="UbuntuMono-Bold"/>
              </a:rPr>
              <a:t>in </a:t>
            </a:r>
            <a:r>
              <a:rPr lang="en-US" sz="2400" b="0" i="0" u="none" strike="noStrike" baseline="0" dirty="0" err="1">
                <a:solidFill>
                  <a:srgbClr val="000089"/>
                </a:solidFill>
                <a:latin typeface="UbuntuMono-Regular"/>
              </a:rPr>
              <a:t>sys</a:t>
            </a:r>
            <a:r>
              <a:rPr lang="en-US" sz="2400" b="0" i="0" u="none" strike="noStrike" baseline="0" dirty="0" err="1">
                <a:solidFill>
                  <a:srgbClr val="555555"/>
                </a:solidFill>
                <a:latin typeface="UbuntuMono-Regular"/>
              </a:rPr>
              <a:t>.</a:t>
            </a:r>
            <a:r>
              <a:rPr lang="en-US" sz="2400" b="0" i="0" u="none" strike="noStrike" baseline="0" dirty="0" err="1">
                <a:solidFill>
                  <a:srgbClr val="000089"/>
                </a:solidFill>
                <a:latin typeface="UbuntuMono-Regular"/>
              </a:rPr>
              <a:t>stdin</a:t>
            </a:r>
            <a:r>
              <a:rPr lang="en-US" sz="2400" b="0" i="0" u="none" strike="noStrike" baseline="0" dirty="0">
                <a:solidFill>
                  <a:srgbClr val="000000"/>
                </a:solidFill>
                <a:latin typeface="UbuntuMono-Regular"/>
              </a:rPr>
              <a:t>:</a:t>
            </a:r>
          </a:p>
          <a:p>
            <a:pPr algn="l"/>
            <a:r>
              <a:rPr lang="en-US" sz="2400" b="0" i="0" u="none" strike="noStrike" baseline="0" dirty="0">
                <a:solidFill>
                  <a:srgbClr val="000000"/>
                </a:solidFill>
                <a:latin typeface="UbuntuMono-Regular"/>
              </a:rPr>
              <a:t>(</a:t>
            </a:r>
            <a:r>
              <a:rPr lang="en-US" sz="2400" b="0" i="0" u="none" strike="noStrike" baseline="0" dirty="0">
                <a:solidFill>
                  <a:srgbClr val="000089"/>
                </a:solidFill>
                <a:latin typeface="UbuntuMono-Regular"/>
              </a:rPr>
              <a:t>key</a:t>
            </a:r>
            <a:r>
              <a:rPr lang="en-US" sz="2400" b="0" i="0" u="none" strike="noStrike" baseline="0" dirty="0">
                <a:solidFill>
                  <a:srgbClr val="000000"/>
                </a:solidFill>
                <a:latin typeface="UbuntuMono-Regular"/>
              </a:rPr>
              <a:t>, </a:t>
            </a:r>
            <a:r>
              <a:rPr lang="en-US" sz="2400" b="0" i="0" u="none" strike="noStrike" baseline="0" dirty="0" err="1">
                <a:solidFill>
                  <a:srgbClr val="000089"/>
                </a:solidFill>
                <a:latin typeface="UbuntuMono-Regular"/>
              </a:rPr>
              <a:t>val</a:t>
            </a:r>
            <a:r>
              <a:rPr lang="en-US" sz="2400" b="0" i="0" u="none" strike="noStrike" baseline="0" dirty="0">
                <a:solidFill>
                  <a:srgbClr val="000000"/>
                </a:solidFill>
                <a:latin typeface="UbuntuMono-Regular"/>
              </a:rPr>
              <a:t>) </a:t>
            </a:r>
            <a:r>
              <a:rPr lang="en-US" sz="2400" b="0" i="0" u="none" strike="noStrike" baseline="0" dirty="0">
                <a:solidFill>
                  <a:srgbClr val="555555"/>
                </a:solidFill>
                <a:latin typeface="UbuntuMono-Regular"/>
              </a:rPr>
              <a:t>= </a:t>
            </a:r>
            <a:r>
              <a:rPr lang="en-US" sz="2400" b="0" i="0" u="none" strike="noStrike" baseline="0" dirty="0" err="1">
                <a:solidFill>
                  <a:srgbClr val="000089"/>
                </a:solidFill>
                <a:latin typeface="UbuntuMono-Regular"/>
              </a:rPr>
              <a:t>line</a:t>
            </a:r>
            <a:r>
              <a:rPr lang="en-US" sz="2400" b="0" i="0" u="none" strike="noStrike" baseline="0" dirty="0" err="1">
                <a:solidFill>
                  <a:srgbClr val="555555"/>
                </a:solidFill>
                <a:latin typeface="UbuntuMono-Regular"/>
              </a:rPr>
              <a:t>.</a:t>
            </a:r>
            <a:r>
              <a:rPr lang="en-US" sz="2400" b="0" i="0" u="none" strike="noStrike" baseline="0" dirty="0" err="1">
                <a:solidFill>
                  <a:srgbClr val="000089"/>
                </a:solidFill>
                <a:latin typeface="UbuntuMono-Regular"/>
              </a:rPr>
              <a:t>strip</a:t>
            </a:r>
            <a:r>
              <a:rPr lang="en-US" sz="2400" b="0" i="0" u="none" strike="noStrike" baseline="0" dirty="0">
                <a:solidFill>
                  <a:srgbClr val="000000"/>
                </a:solidFill>
                <a:latin typeface="UbuntuMono-Regular"/>
              </a:rPr>
              <a:t>()</a:t>
            </a:r>
            <a:r>
              <a:rPr lang="en-US" sz="2400" b="0" i="0" u="none" strike="noStrike" baseline="0" dirty="0">
                <a:solidFill>
                  <a:srgbClr val="555555"/>
                </a:solidFill>
                <a:latin typeface="UbuntuMono-Regular"/>
              </a:rPr>
              <a:t>.</a:t>
            </a:r>
            <a:r>
              <a:rPr lang="en-US" sz="2400" b="0" i="0" u="none" strike="noStrike" baseline="0" dirty="0">
                <a:solidFill>
                  <a:srgbClr val="000089"/>
                </a:solidFill>
                <a:latin typeface="UbuntuMono-Regular"/>
              </a:rPr>
              <a:t>split</a:t>
            </a:r>
            <a:r>
              <a:rPr lang="en-US" sz="2400" b="0" i="0" u="none" strike="noStrike" baseline="0" dirty="0">
                <a:solidFill>
                  <a:srgbClr val="000000"/>
                </a:solidFill>
                <a:latin typeface="UbuntuMono-Regular"/>
              </a:rPr>
              <a:t>(</a:t>
            </a:r>
            <a:r>
              <a:rPr lang="en-US" sz="2400" b="0" i="0" u="none" strike="noStrike" baseline="0" dirty="0">
                <a:solidFill>
                  <a:srgbClr val="CD3300"/>
                </a:solidFill>
                <a:latin typeface="UbuntuMono-Regular"/>
              </a:rPr>
              <a:t>"</a:t>
            </a:r>
            <a:r>
              <a:rPr lang="en-US" sz="2400" b="1" i="0" u="none" strike="noStrike" baseline="0" dirty="0">
                <a:solidFill>
                  <a:srgbClr val="CD3300"/>
                </a:solidFill>
                <a:latin typeface="UbuntuMono-Bold"/>
              </a:rPr>
              <a:t>\t</a:t>
            </a:r>
            <a:r>
              <a:rPr lang="en-US" sz="2400" b="0" i="0" u="none" strike="noStrike" baseline="0" dirty="0">
                <a:solidFill>
                  <a:srgbClr val="CD3300"/>
                </a:solidFill>
                <a:latin typeface="UbuntuMono-Regular"/>
              </a:rPr>
              <a:t>"</a:t>
            </a:r>
            <a:r>
              <a:rPr lang="en-US" sz="2400" b="0" i="0" u="none" strike="noStrike" baseline="0" dirty="0">
                <a:solidFill>
                  <a:srgbClr val="000000"/>
                </a:solidFill>
                <a:latin typeface="UbuntuMono-Regular"/>
              </a:rPr>
              <a:t>)</a:t>
            </a:r>
          </a:p>
          <a:p>
            <a:pPr algn="l"/>
            <a:r>
              <a:rPr lang="en-US" sz="2400" b="1" i="0" u="none" strike="noStrike" baseline="0" dirty="0">
                <a:solidFill>
                  <a:srgbClr val="00669A"/>
                </a:solidFill>
                <a:latin typeface="UbuntuMono-Bold"/>
              </a:rPr>
              <a:t>if </a:t>
            </a:r>
            <a:r>
              <a:rPr lang="en-US" sz="2400" b="0" i="0" u="none" strike="noStrike" baseline="0" dirty="0" err="1">
                <a:solidFill>
                  <a:srgbClr val="000089"/>
                </a:solidFill>
                <a:latin typeface="UbuntuMono-Regular"/>
              </a:rPr>
              <a:t>last_key</a:t>
            </a:r>
            <a:r>
              <a:rPr lang="en-US" sz="2400" b="0" i="0" u="none" strike="noStrike" baseline="0" dirty="0">
                <a:solidFill>
                  <a:srgbClr val="000089"/>
                </a:solidFill>
                <a:latin typeface="UbuntuMono-Regular"/>
              </a:rPr>
              <a:t> </a:t>
            </a:r>
            <a:r>
              <a:rPr lang="en-US" sz="2400" b="1" i="0" u="none" strike="noStrike" baseline="0" dirty="0">
                <a:solidFill>
                  <a:srgbClr val="000000"/>
                </a:solidFill>
                <a:latin typeface="UbuntuMono-Bold"/>
              </a:rPr>
              <a:t>and </a:t>
            </a:r>
            <a:r>
              <a:rPr lang="en-US" sz="2400" b="0" i="0" u="none" strike="noStrike" baseline="0" dirty="0" err="1">
                <a:solidFill>
                  <a:srgbClr val="000089"/>
                </a:solidFill>
                <a:latin typeface="UbuntuMono-Regular"/>
              </a:rPr>
              <a:t>last_key</a:t>
            </a:r>
            <a:r>
              <a:rPr lang="en-US" sz="2400" b="0" i="0" u="none" strike="noStrike" baseline="0" dirty="0">
                <a:solidFill>
                  <a:srgbClr val="000089"/>
                </a:solidFill>
                <a:latin typeface="UbuntuMono-Regular"/>
              </a:rPr>
              <a:t> </a:t>
            </a:r>
            <a:r>
              <a:rPr lang="en-US" sz="2400" b="0" i="0" u="none" strike="noStrike" baseline="0" dirty="0">
                <a:solidFill>
                  <a:srgbClr val="555555"/>
                </a:solidFill>
                <a:latin typeface="UbuntuMono-Regular"/>
              </a:rPr>
              <a:t>!= </a:t>
            </a:r>
            <a:r>
              <a:rPr lang="en-US" sz="2400" b="0" i="0" u="none" strike="noStrike" baseline="0" dirty="0">
                <a:solidFill>
                  <a:srgbClr val="000089"/>
                </a:solidFill>
                <a:latin typeface="UbuntuMono-Regular"/>
              </a:rPr>
              <a:t>key</a:t>
            </a:r>
            <a:r>
              <a:rPr lang="en-US" sz="2400" b="0" i="0" u="none" strike="noStrike" baseline="0" dirty="0">
                <a:solidFill>
                  <a:srgbClr val="000000"/>
                </a:solidFill>
                <a:latin typeface="UbuntuMono-Regular"/>
              </a:rPr>
              <a:t>:</a:t>
            </a:r>
          </a:p>
          <a:p>
            <a:pPr algn="l"/>
            <a:r>
              <a:rPr lang="en-US" sz="2400" b="1" i="0" u="none" strike="noStrike" baseline="0" dirty="0">
                <a:solidFill>
                  <a:srgbClr val="00669A"/>
                </a:solidFill>
                <a:latin typeface="UbuntuMono-Bold"/>
              </a:rPr>
              <a:t>print </a:t>
            </a:r>
            <a:r>
              <a:rPr lang="en-US" sz="2400" b="0" i="0" u="none" strike="noStrike" baseline="0" dirty="0">
                <a:solidFill>
                  <a:srgbClr val="CD3300"/>
                </a:solidFill>
                <a:latin typeface="UbuntuMono-Regular"/>
              </a:rPr>
              <a:t>"</a:t>
            </a:r>
            <a:r>
              <a:rPr lang="en-US" sz="2400" b="0" i="0" u="none" strike="noStrike" baseline="0" dirty="0">
                <a:solidFill>
                  <a:srgbClr val="AB0000"/>
                </a:solidFill>
                <a:latin typeface="UbuntuMono-Regular"/>
              </a:rPr>
              <a:t>%s</a:t>
            </a:r>
            <a:r>
              <a:rPr lang="en-US" sz="2400" b="1" i="0" u="none" strike="noStrike" baseline="0" dirty="0">
                <a:solidFill>
                  <a:srgbClr val="CD3300"/>
                </a:solidFill>
                <a:latin typeface="UbuntuMono-Bold"/>
              </a:rPr>
              <a:t>\</a:t>
            </a:r>
            <a:r>
              <a:rPr lang="en-US" sz="2400" b="1" i="0" u="none" strike="noStrike" baseline="0" dirty="0" err="1">
                <a:solidFill>
                  <a:srgbClr val="CD3300"/>
                </a:solidFill>
                <a:latin typeface="UbuntuMono-Bold"/>
              </a:rPr>
              <a:t>t</a:t>
            </a:r>
            <a:r>
              <a:rPr lang="en-US" sz="2400" b="0" i="0" u="none" strike="noStrike" baseline="0" dirty="0" err="1">
                <a:solidFill>
                  <a:srgbClr val="AB0000"/>
                </a:solidFill>
                <a:latin typeface="UbuntuMono-Regular"/>
              </a:rPr>
              <a:t>%s</a:t>
            </a:r>
            <a:r>
              <a:rPr lang="en-US" sz="2400" b="0" i="0" u="none" strike="noStrike" baseline="0" dirty="0">
                <a:solidFill>
                  <a:srgbClr val="CD3300"/>
                </a:solidFill>
                <a:latin typeface="UbuntuMono-Regular"/>
              </a:rPr>
              <a:t>" </a:t>
            </a:r>
            <a:r>
              <a:rPr lang="en-US" sz="2400" b="0" i="0" u="none" strike="noStrike" baseline="0" dirty="0">
                <a:solidFill>
                  <a:srgbClr val="555555"/>
                </a:solidFill>
                <a:latin typeface="UbuntuMono-Regular"/>
              </a:rPr>
              <a:t>% </a:t>
            </a:r>
            <a:r>
              <a:rPr lang="en-US" sz="2400" b="0" i="0" u="none" strike="noStrike" baseline="0" dirty="0">
                <a:solidFill>
                  <a:srgbClr val="000000"/>
                </a:solidFill>
                <a:latin typeface="UbuntuMono-Regular"/>
              </a:rPr>
              <a:t>(</a:t>
            </a:r>
            <a:r>
              <a:rPr lang="en-US" sz="2400" b="0" i="0" u="none" strike="noStrike" baseline="0" dirty="0" err="1">
                <a:solidFill>
                  <a:srgbClr val="000089"/>
                </a:solidFill>
                <a:latin typeface="UbuntuMono-Regular"/>
              </a:rPr>
              <a:t>last_key</a:t>
            </a:r>
            <a:r>
              <a:rPr lang="en-US" sz="2400" b="0" i="0" u="none" strike="noStrike" baseline="0" dirty="0">
                <a:solidFill>
                  <a:srgbClr val="000000"/>
                </a:solidFill>
                <a:latin typeface="UbuntuMono-Regular"/>
              </a:rPr>
              <a:t>, </a:t>
            </a:r>
            <a:r>
              <a:rPr lang="en-US" sz="2400" b="0" i="0" u="none" strike="noStrike" baseline="0" dirty="0" err="1">
                <a:solidFill>
                  <a:srgbClr val="000089"/>
                </a:solidFill>
                <a:latin typeface="UbuntuMono-Regular"/>
              </a:rPr>
              <a:t>max_val</a:t>
            </a:r>
            <a:r>
              <a:rPr lang="en-US" sz="2400" b="0" i="0" u="none" strike="noStrike" baseline="0" dirty="0">
                <a:solidFill>
                  <a:srgbClr val="000000"/>
                </a:solidFill>
                <a:latin typeface="UbuntuMono-Regular"/>
              </a:rPr>
              <a:t>)</a:t>
            </a:r>
          </a:p>
          <a:p>
            <a:pPr algn="l"/>
            <a:r>
              <a:rPr lang="en-US" sz="2400" b="0" i="0" u="none" strike="noStrike" baseline="0" dirty="0">
                <a:solidFill>
                  <a:srgbClr val="000000"/>
                </a:solidFill>
                <a:latin typeface="UbuntuMono-Regular"/>
              </a:rPr>
              <a:t>(</a:t>
            </a:r>
            <a:r>
              <a:rPr lang="en-US" sz="2400" b="0" i="0" u="none" strike="noStrike" baseline="0" dirty="0" err="1">
                <a:solidFill>
                  <a:srgbClr val="000089"/>
                </a:solidFill>
                <a:latin typeface="UbuntuMono-Regular"/>
              </a:rPr>
              <a:t>last_key</a:t>
            </a:r>
            <a:r>
              <a:rPr lang="en-US" sz="2400" b="0" i="0" u="none" strike="noStrike" baseline="0" dirty="0">
                <a:solidFill>
                  <a:srgbClr val="000000"/>
                </a:solidFill>
                <a:latin typeface="UbuntuMono-Regular"/>
              </a:rPr>
              <a:t>, </a:t>
            </a:r>
            <a:r>
              <a:rPr lang="en-US" sz="2400" b="0" i="0" u="none" strike="noStrike" baseline="0" dirty="0" err="1">
                <a:solidFill>
                  <a:srgbClr val="000089"/>
                </a:solidFill>
                <a:latin typeface="UbuntuMono-Regular"/>
              </a:rPr>
              <a:t>max_val</a:t>
            </a:r>
            <a:r>
              <a:rPr lang="en-US" sz="2400" b="0" i="0" u="none" strike="noStrike" baseline="0" dirty="0">
                <a:solidFill>
                  <a:srgbClr val="000000"/>
                </a:solidFill>
                <a:latin typeface="UbuntuMono-Regular"/>
              </a:rPr>
              <a:t>) </a:t>
            </a:r>
            <a:r>
              <a:rPr lang="en-US" sz="2400" b="0" i="0" u="none" strike="noStrike" baseline="0" dirty="0">
                <a:solidFill>
                  <a:srgbClr val="555555"/>
                </a:solidFill>
                <a:latin typeface="UbuntuMono-Regular"/>
              </a:rPr>
              <a:t>= </a:t>
            </a:r>
            <a:r>
              <a:rPr lang="en-US" sz="2400" b="0" i="0" u="none" strike="noStrike" baseline="0" dirty="0">
                <a:solidFill>
                  <a:srgbClr val="000000"/>
                </a:solidFill>
                <a:latin typeface="UbuntuMono-Regular"/>
              </a:rPr>
              <a:t>(</a:t>
            </a:r>
            <a:r>
              <a:rPr lang="en-US" sz="2400" b="0" i="0" u="none" strike="noStrike" baseline="0" dirty="0">
                <a:solidFill>
                  <a:srgbClr val="000089"/>
                </a:solidFill>
                <a:latin typeface="UbuntuMono-Regular"/>
              </a:rPr>
              <a:t>key</a:t>
            </a:r>
            <a:r>
              <a:rPr lang="en-US" sz="2400" b="0" i="0" u="none" strike="noStrike" baseline="0" dirty="0">
                <a:solidFill>
                  <a:srgbClr val="000000"/>
                </a:solidFill>
                <a:latin typeface="UbuntuMono-Regular"/>
              </a:rPr>
              <a:t>, </a:t>
            </a:r>
            <a:r>
              <a:rPr lang="en-US" sz="2400" b="0" i="0" u="none" strike="noStrike" baseline="0" dirty="0">
                <a:solidFill>
                  <a:srgbClr val="336666"/>
                </a:solidFill>
                <a:latin typeface="UbuntuMono-Regular"/>
              </a:rPr>
              <a:t>int</a:t>
            </a:r>
            <a:r>
              <a:rPr lang="en-US" sz="2400" b="0" i="0" u="none" strike="noStrike" baseline="0" dirty="0">
                <a:solidFill>
                  <a:srgbClr val="000000"/>
                </a:solidFill>
                <a:latin typeface="UbuntuMono-Regular"/>
              </a:rPr>
              <a:t>(</a:t>
            </a:r>
            <a:r>
              <a:rPr lang="en-US" sz="2400" b="0" i="0" u="none" strike="noStrike" baseline="0" dirty="0" err="1">
                <a:solidFill>
                  <a:srgbClr val="000089"/>
                </a:solidFill>
                <a:latin typeface="UbuntuMono-Regular"/>
              </a:rPr>
              <a:t>val</a:t>
            </a:r>
            <a:r>
              <a:rPr lang="en-US" sz="2400" b="0" i="0" u="none" strike="noStrike" baseline="0" dirty="0">
                <a:solidFill>
                  <a:srgbClr val="000000"/>
                </a:solidFill>
                <a:latin typeface="UbuntuMono-Regular"/>
              </a:rPr>
              <a:t>))</a:t>
            </a:r>
          </a:p>
          <a:p>
            <a:pPr algn="l"/>
            <a:r>
              <a:rPr lang="en-IN" sz="2400" b="1" i="0" u="none" strike="noStrike" baseline="0" dirty="0">
                <a:solidFill>
                  <a:srgbClr val="00669A"/>
                </a:solidFill>
                <a:latin typeface="UbuntuMono-Bold"/>
              </a:rPr>
              <a:t>else</a:t>
            </a:r>
            <a:r>
              <a:rPr lang="en-IN" sz="2400" b="0" i="0" u="none" strike="noStrike" baseline="0" dirty="0">
                <a:solidFill>
                  <a:srgbClr val="000000"/>
                </a:solidFill>
                <a:latin typeface="UbuntuMono-Regular"/>
              </a:rPr>
              <a:t>:</a:t>
            </a:r>
          </a:p>
          <a:p>
            <a:pPr algn="l"/>
            <a:r>
              <a:rPr lang="en-US" sz="2400" b="0" i="0" u="none" strike="noStrike" baseline="0" dirty="0">
                <a:solidFill>
                  <a:srgbClr val="000000"/>
                </a:solidFill>
                <a:latin typeface="UbuntuMono-Regular"/>
              </a:rPr>
              <a:t>(</a:t>
            </a:r>
            <a:r>
              <a:rPr lang="en-US" sz="2400" b="0" i="0" u="none" strike="noStrike" baseline="0" dirty="0" err="1">
                <a:solidFill>
                  <a:srgbClr val="000089"/>
                </a:solidFill>
                <a:latin typeface="UbuntuMono-Regular"/>
              </a:rPr>
              <a:t>last_key</a:t>
            </a:r>
            <a:r>
              <a:rPr lang="en-US" sz="2400" b="0" i="0" u="none" strike="noStrike" baseline="0" dirty="0">
                <a:solidFill>
                  <a:srgbClr val="000000"/>
                </a:solidFill>
                <a:latin typeface="UbuntuMono-Regular"/>
              </a:rPr>
              <a:t>, </a:t>
            </a:r>
            <a:r>
              <a:rPr lang="en-US" sz="2400" b="0" i="0" u="none" strike="noStrike" baseline="0" dirty="0" err="1">
                <a:solidFill>
                  <a:srgbClr val="000089"/>
                </a:solidFill>
                <a:latin typeface="UbuntuMono-Regular"/>
              </a:rPr>
              <a:t>max_val</a:t>
            </a:r>
            <a:r>
              <a:rPr lang="en-US" sz="2400" b="0" i="0" u="none" strike="noStrike" baseline="0" dirty="0">
                <a:solidFill>
                  <a:srgbClr val="000000"/>
                </a:solidFill>
                <a:latin typeface="UbuntuMono-Regular"/>
              </a:rPr>
              <a:t>) </a:t>
            </a:r>
            <a:r>
              <a:rPr lang="en-US" sz="2400" b="0" i="0" u="none" strike="noStrike" baseline="0" dirty="0">
                <a:solidFill>
                  <a:srgbClr val="555555"/>
                </a:solidFill>
                <a:latin typeface="UbuntuMono-Regular"/>
              </a:rPr>
              <a:t>= </a:t>
            </a:r>
            <a:r>
              <a:rPr lang="en-US" sz="2400" b="0" i="0" u="none" strike="noStrike" baseline="0" dirty="0">
                <a:solidFill>
                  <a:srgbClr val="000000"/>
                </a:solidFill>
                <a:latin typeface="UbuntuMono-Regular"/>
              </a:rPr>
              <a:t>(</a:t>
            </a:r>
            <a:r>
              <a:rPr lang="en-US" sz="2400" b="0" i="0" u="none" strike="noStrike" baseline="0" dirty="0">
                <a:solidFill>
                  <a:srgbClr val="000089"/>
                </a:solidFill>
                <a:latin typeface="UbuntuMono-Regular"/>
              </a:rPr>
              <a:t>key</a:t>
            </a:r>
            <a:r>
              <a:rPr lang="en-US" sz="2400" b="0" i="0" u="none" strike="noStrike" baseline="0" dirty="0">
                <a:solidFill>
                  <a:srgbClr val="000000"/>
                </a:solidFill>
                <a:latin typeface="UbuntuMono-Regular"/>
              </a:rPr>
              <a:t>, </a:t>
            </a:r>
            <a:r>
              <a:rPr lang="en-US" sz="2400" b="0" i="0" u="none" strike="noStrike" baseline="0" dirty="0">
                <a:solidFill>
                  <a:srgbClr val="336666"/>
                </a:solidFill>
                <a:latin typeface="UbuntuMono-Regular"/>
              </a:rPr>
              <a:t>max</a:t>
            </a:r>
            <a:r>
              <a:rPr lang="en-US" sz="2400" b="0" i="0" u="none" strike="noStrike" baseline="0" dirty="0">
                <a:solidFill>
                  <a:srgbClr val="000000"/>
                </a:solidFill>
                <a:latin typeface="UbuntuMono-Regular"/>
              </a:rPr>
              <a:t>(</a:t>
            </a:r>
            <a:r>
              <a:rPr lang="en-US" sz="2400" b="0" i="0" u="none" strike="noStrike" baseline="0" dirty="0" err="1">
                <a:solidFill>
                  <a:srgbClr val="000089"/>
                </a:solidFill>
                <a:latin typeface="UbuntuMono-Regular"/>
              </a:rPr>
              <a:t>max_val</a:t>
            </a:r>
            <a:r>
              <a:rPr lang="en-US" sz="2400" b="0" i="0" u="none" strike="noStrike" baseline="0" dirty="0">
                <a:solidFill>
                  <a:srgbClr val="000000"/>
                </a:solidFill>
                <a:latin typeface="UbuntuMono-Regular"/>
              </a:rPr>
              <a:t>, </a:t>
            </a:r>
            <a:r>
              <a:rPr lang="en-US" sz="2400" b="0" i="0" u="none" strike="noStrike" baseline="0" dirty="0">
                <a:solidFill>
                  <a:srgbClr val="336666"/>
                </a:solidFill>
                <a:latin typeface="UbuntuMono-Regular"/>
              </a:rPr>
              <a:t>int</a:t>
            </a:r>
            <a:r>
              <a:rPr lang="en-US" sz="2400" b="0" i="0" u="none" strike="noStrike" baseline="0" dirty="0">
                <a:solidFill>
                  <a:srgbClr val="000000"/>
                </a:solidFill>
                <a:latin typeface="UbuntuMono-Regular"/>
              </a:rPr>
              <a:t>(</a:t>
            </a:r>
            <a:r>
              <a:rPr lang="en-US" sz="2400" b="0" i="0" u="none" strike="noStrike" baseline="0" dirty="0" err="1">
                <a:solidFill>
                  <a:srgbClr val="000089"/>
                </a:solidFill>
                <a:latin typeface="UbuntuMono-Regular"/>
              </a:rPr>
              <a:t>val</a:t>
            </a:r>
            <a:r>
              <a:rPr lang="en-US" sz="2400" b="0" i="0" u="none" strike="noStrike" baseline="0" dirty="0">
                <a:solidFill>
                  <a:srgbClr val="000000"/>
                </a:solidFill>
                <a:latin typeface="UbuntuMono-Regular"/>
              </a:rPr>
              <a:t>)))</a:t>
            </a:r>
          </a:p>
          <a:p>
            <a:pPr algn="l"/>
            <a:r>
              <a:rPr lang="en-IN" sz="2400" b="1" i="0" u="none" strike="noStrike" baseline="0" dirty="0">
                <a:solidFill>
                  <a:srgbClr val="00669A"/>
                </a:solidFill>
                <a:latin typeface="UbuntuMono-Bold"/>
              </a:rPr>
              <a:t>if </a:t>
            </a:r>
            <a:r>
              <a:rPr lang="en-IN" sz="2400" b="0" i="0" u="none" strike="noStrike" baseline="0" dirty="0" err="1">
                <a:solidFill>
                  <a:srgbClr val="000089"/>
                </a:solidFill>
                <a:latin typeface="UbuntuMono-Regular"/>
              </a:rPr>
              <a:t>last_key</a:t>
            </a:r>
            <a:r>
              <a:rPr lang="en-IN" sz="2400" b="0" i="0" u="none" strike="noStrike" baseline="0" dirty="0">
                <a:solidFill>
                  <a:srgbClr val="000000"/>
                </a:solidFill>
                <a:latin typeface="UbuntuMono-Regular"/>
              </a:rPr>
              <a:t>:</a:t>
            </a:r>
          </a:p>
          <a:p>
            <a:pPr algn="l"/>
            <a:r>
              <a:rPr lang="en-US" sz="2400" b="1" i="0" u="none" strike="noStrike" baseline="0" dirty="0">
                <a:solidFill>
                  <a:srgbClr val="00669A"/>
                </a:solidFill>
                <a:latin typeface="UbuntuMono-Bold"/>
              </a:rPr>
              <a:t>print </a:t>
            </a:r>
            <a:r>
              <a:rPr lang="en-US" sz="2400" b="0" i="0" u="none" strike="noStrike" baseline="0" dirty="0">
                <a:solidFill>
                  <a:srgbClr val="CD3300"/>
                </a:solidFill>
                <a:latin typeface="UbuntuMono-Regular"/>
              </a:rPr>
              <a:t>"</a:t>
            </a:r>
            <a:r>
              <a:rPr lang="en-US" sz="2400" b="0" i="0" u="none" strike="noStrike" baseline="0" dirty="0">
                <a:solidFill>
                  <a:srgbClr val="AB0000"/>
                </a:solidFill>
                <a:latin typeface="UbuntuMono-Regular"/>
              </a:rPr>
              <a:t>%s</a:t>
            </a:r>
            <a:r>
              <a:rPr lang="en-US" sz="2400" b="1" i="0" u="none" strike="noStrike" baseline="0" dirty="0">
                <a:solidFill>
                  <a:srgbClr val="CD3300"/>
                </a:solidFill>
                <a:latin typeface="UbuntuMono-Bold"/>
              </a:rPr>
              <a:t>\</a:t>
            </a:r>
            <a:r>
              <a:rPr lang="en-US" sz="2400" b="1" i="0" u="none" strike="noStrike" baseline="0" dirty="0" err="1">
                <a:solidFill>
                  <a:srgbClr val="CD3300"/>
                </a:solidFill>
                <a:latin typeface="UbuntuMono-Bold"/>
              </a:rPr>
              <a:t>t</a:t>
            </a:r>
            <a:r>
              <a:rPr lang="en-US" sz="2400" b="0" i="0" u="none" strike="noStrike" baseline="0" dirty="0" err="1">
                <a:solidFill>
                  <a:srgbClr val="AB0000"/>
                </a:solidFill>
                <a:latin typeface="UbuntuMono-Regular"/>
              </a:rPr>
              <a:t>%s</a:t>
            </a:r>
            <a:r>
              <a:rPr lang="en-US" sz="2400" b="0" i="0" u="none" strike="noStrike" baseline="0" dirty="0">
                <a:solidFill>
                  <a:srgbClr val="CD3300"/>
                </a:solidFill>
                <a:latin typeface="UbuntuMono-Regular"/>
              </a:rPr>
              <a:t>" </a:t>
            </a:r>
            <a:r>
              <a:rPr lang="en-US" sz="2400" b="0" i="0" u="none" strike="noStrike" baseline="0" dirty="0">
                <a:solidFill>
                  <a:srgbClr val="555555"/>
                </a:solidFill>
                <a:latin typeface="UbuntuMono-Regular"/>
              </a:rPr>
              <a:t>% </a:t>
            </a:r>
            <a:r>
              <a:rPr lang="en-US" sz="2400" b="0" i="0" u="none" strike="noStrike" baseline="0" dirty="0">
                <a:solidFill>
                  <a:srgbClr val="000000"/>
                </a:solidFill>
                <a:latin typeface="UbuntuMono-Regular"/>
              </a:rPr>
              <a:t>(</a:t>
            </a:r>
            <a:r>
              <a:rPr lang="en-US" sz="2400" b="0" i="0" u="none" strike="noStrike" baseline="0" dirty="0" err="1">
                <a:solidFill>
                  <a:srgbClr val="000089"/>
                </a:solidFill>
                <a:latin typeface="UbuntuMono-Regular"/>
              </a:rPr>
              <a:t>last_key</a:t>
            </a:r>
            <a:r>
              <a:rPr lang="en-US" sz="2400" b="0" i="0" u="none" strike="noStrike" baseline="0" dirty="0">
                <a:solidFill>
                  <a:srgbClr val="000000"/>
                </a:solidFill>
                <a:latin typeface="UbuntuMono-Regular"/>
              </a:rPr>
              <a:t>, </a:t>
            </a:r>
            <a:r>
              <a:rPr lang="en-US" sz="2400" b="0" i="0" u="none" strike="noStrike" baseline="0" dirty="0" err="1">
                <a:solidFill>
                  <a:srgbClr val="000089"/>
                </a:solidFill>
                <a:latin typeface="UbuntuMono-Regular"/>
              </a:rPr>
              <a:t>max_val</a:t>
            </a:r>
            <a:r>
              <a:rPr lang="en-US" sz="2400" b="0" i="0" u="none" strike="noStrike" baseline="0" dirty="0">
                <a:solidFill>
                  <a:srgbClr val="000000"/>
                </a:solidFill>
                <a:latin typeface="UbuntuMono-Regular"/>
              </a:rPr>
              <a:t>)</a:t>
            </a:r>
            <a:endParaRPr lang="en-IN" sz="2400" dirty="0"/>
          </a:p>
        </p:txBody>
      </p:sp>
    </p:spTree>
    <p:extLst>
      <p:ext uri="{BB962C8B-B14F-4D97-AF65-F5344CB8AC3E}">
        <p14:creationId xmlns:p14="http://schemas.microsoft.com/office/powerpoint/2010/main" val="1138092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8C27-FD91-2281-15C6-AC4CD29985E5}"/>
              </a:ext>
            </a:extLst>
          </p:cNvPr>
          <p:cNvSpPr>
            <a:spLocks noGrp="1"/>
          </p:cNvSpPr>
          <p:nvPr>
            <p:ph type="title"/>
          </p:nvPr>
        </p:nvSpPr>
        <p:spPr/>
        <p:txBody>
          <a:bodyPr/>
          <a:lstStyle/>
          <a:p>
            <a:br>
              <a:rPr lang="en-IN" dirty="0"/>
            </a:br>
            <a:endParaRPr lang="en-IN" dirty="0"/>
          </a:p>
        </p:txBody>
      </p:sp>
      <p:sp>
        <p:nvSpPr>
          <p:cNvPr id="3" name="Content Placeholder 2">
            <a:extLst>
              <a:ext uri="{FF2B5EF4-FFF2-40B4-BE49-F238E27FC236}">
                <a16:creationId xmlns:a16="http://schemas.microsoft.com/office/drawing/2014/main" id="{31923936-D14C-2D2C-5A36-7684F5512CC7}"/>
              </a:ext>
            </a:extLst>
          </p:cNvPr>
          <p:cNvSpPr>
            <a:spLocks noGrp="1"/>
          </p:cNvSpPr>
          <p:nvPr>
            <p:ph idx="1"/>
          </p:nvPr>
        </p:nvSpPr>
        <p:spPr/>
        <p:txBody>
          <a:bodyPr>
            <a:normAutofit/>
          </a:bodyPr>
          <a:lstStyle/>
          <a:p>
            <a:pPr marL="0" indent="0" algn="just">
              <a:buNone/>
            </a:pPr>
            <a:r>
              <a:rPr lang="en-US" sz="3600" b="0" i="0" u="none" strike="noStrike" baseline="0" dirty="0">
                <a:solidFill>
                  <a:srgbClr val="393939"/>
                </a:solidFill>
                <a:latin typeface="Times New Roman" panose="02020603050405020304" pitchFamily="18" charset="0"/>
                <a:cs typeface="Times New Roman" panose="02020603050405020304" pitchFamily="18" charset="0"/>
              </a:rPr>
              <a:t>UNIT V: Semi-structured and unstructured Data Processing Tools</a:t>
            </a:r>
          </a:p>
          <a:p>
            <a:pPr marL="0" indent="0" algn="just">
              <a:buNone/>
            </a:pPr>
            <a:r>
              <a:rPr lang="en-US" sz="3600" b="0" i="0" u="none" strike="noStrike" baseline="0" dirty="0">
                <a:solidFill>
                  <a:srgbClr val="393939"/>
                </a:solidFill>
                <a:latin typeface="Times New Roman" panose="02020603050405020304" pitchFamily="18" charset="0"/>
                <a:cs typeface="Times New Roman" panose="02020603050405020304" pitchFamily="18" charset="0"/>
              </a:rPr>
              <a:t>Pig: Introduction to PIG, Execution Modes of Pig, Comparison of Pig with Databases, </a:t>
            </a:r>
            <a:r>
              <a:rPr lang="en-US" sz="3600" b="0" i="0" u="none" strike="noStrike" baseline="0" dirty="0" err="1">
                <a:solidFill>
                  <a:srgbClr val="393939"/>
                </a:solidFill>
                <a:latin typeface="Times New Roman" panose="02020603050405020304" pitchFamily="18" charset="0"/>
                <a:cs typeface="Times New Roman" panose="02020603050405020304" pitchFamily="18" charset="0"/>
              </a:rPr>
              <a:t>Grunt,Pig</a:t>
            </a:r>
            <a:r>
              <a:rPr lang="en-US" sz="3600" b="0" i="0" u="none" strike="noStrike" baseline="0" dirty="0">
                <a:solidFill>
                  <a:srgbClr val="393939"/>
                </a:solidFill>
                <a:latin typeface="Times New Roman" panose="02020603050405020304" pitchFamily="18" charset="0"/>
                <a:cs typeface="Times New Roman" panose="02020603050405020304" pitchFamily="18" charset="0"/>
              </a:rPr>
              <a:t> Latin, User Defined Functions, Data Processing operators.</a:t>
            </a:r>
          </a:p>
          <a:p>
            <a:pPr marL="0" indent="0" algn="just">
              <a:buNone/>
            </a:pPr>
            <a:r>
              <a:rPr lang="en-IN" sz="3600" b="0" i="0" u="none" strike="noStrike" baseline="0" dirty="0">
                <a:solidFill>
                  <a:srgbClr val="393939"/>
                </a:solidFill>
                <a:latin typeface="Times New Roman" panose="02020603050405020304" pitchFamily="18" charset="0"/>
                <a:cs typeface="Times New Roman" panose="02020603050405020304" pitchFamily="18" charset="0"/>
              </a:rPr>
              <a:t>HBase: Basics, Concepts, Clients, Example, HBase Versus RDBMS.</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08689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3983" y="609676"/>
            <a:ext cx="3304032" cy="1354217"/>
          </a:xfrm>
        </p:spPr>
        <p:txBody>
          <a:bodyPr/>
          <a:lstStyle/>
          <a:p>
            <a:br>
              <a:rPr lang="en-IN" dirty="0"/>
            </a:br>
            <a:endParaRPr lang="en-IN" dirty="0"/>
          </a:p>
        </p:txBody>
      </p:sp>
      <p:sp>
        <p:nvSpPr>
          <p:cNvPr id="4" name="object 4"/>
          <p:cNvSpPr>
            <a:spLocks noGrp="1"/>
          </p:cNvSpPr>
          <p:nvPr>
            <p:ph type="body" idx="1"/>
          </p:nvPr>
        </p:nvSpPr>
        <p:spPr>
          <a:xfrm>
            <a:off x="533401" y="304800"/>
            <a:ext cx="11049000" cy="6400800"/>
          </a:xfrm>
          <a:prstGeom prst="rect">
            <a:avLst/>
          </a:prstGeom>
          <a:blipFill>
            <a:blip r:embed="rId2" cstate="print"/>
            <a:stretch>
              <a:fillRect/>
            </a:stretch>
          </a:blipFill>
        </p:spPr>
        <p:txBody>
          <a:bodyPr wrap="square" lIns="0" tIns="0" rIns="0" bIns="0" rtlCol="0"/>
          <a:lstStyle/>
          <a:p>
            <a:r>
              <a:rPr lang="en-IN" dirty="0"/>
              <a:t> </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1800225" cy="697230"/>
          </a:xfrm>
          <a:prstGeom prst="rect">
            <a:avLst/>
          </a:prstGeom>
        </p:spPr>
        <p:txBody>
          <a:bodyPr vert="horz" wrap="square" lIns="0" tIns="13335" rIns="0" bIns="0" rtlCol="0">
            <a:spAutoFit/>
          </a:bodyPr>
          <a:lstStyle/>
          <a:p>
            <a:pPr marL="12700">
              <a:lnSpc>
                <a:spcPct val="100000"/>
              </a:lnSpc>
              <a:spcBef>
                <a:spcPts val="105"/>
              </a:spcBef>
            </a:pPr>
            <a:r>
              <a:rPr spc="-5" dirty="0"/>
              <a:t>Hadoop</a:t>
            </a:r>
          </a:p>
        </p:txBody>
      </p:sp>
      <p:sp>
        <p:nvSpPr>
          <p:cNvPr id="3" name="object 3"/>
          <p:cNvSpPr txBox="1"/>
          <p:nvPr/>
        </p:nvSpPr>
        <p:spPr>
          <a:xfrm>
            <a:off x="681939" y="2700985"/>
            <a:ext cx="10709275" cy="3293745"/>
          </a:xfrm>
          <a:prstGeom prst="rect">
            <a:avLst/>
          </a:prstGeom>
        </p:spPr>
        <p:txBody>
          <a:bodyPr vert="horz" wrap="square" lIns="0" tIns="55244" rIns="0" bIns="0" rtlCol="0">
            <a:spAutoFit/>
          </a:bodyPr>
          <a:lstStyle/>
          <a:p>
            <a:pPr marL="149225" marR="6350" indent="-137160" algn="just">
              <a:lnSpc>
                <a:spcPct val="90000"/>
              </a:lnSpc>
              <a:spcBef>
                <a:spcPts val="435"/>
              </a:spcBef>
            </a:pPr>
            <a:r>
              <a:rPr sz="2800" spc="-5" dirty="0">
                <a:solidFill>
                  <a:srgbClr val="EC7C30"/>
                </a:solidFill>
                <a:latin typeface="Wingdings 3" panose="05040102010807070707"/>
                <a:cs typeface="Wingdings 3" panose="05040102010807070707"/>
              </a:rPr>
              <a:t></a:t>
            </a:r>
            <a:r>
              <a:rPr sz="2800" spc="-5" dirty="0">
                <a:solidFill>
                  <a:srgbClr val="EC7C30"/>
                </a:solidFill>
                <a:latin typeface="Times New Roman" panose="02020603050405020304"/>
                <a:cs typeface="Times New Roman" panose="02020603050405020304"/>
              </a:rPr>
              <a:t> </a:t>
            </a:r>
            <a:r>
              <a:rPr sz="2800" spc="-5" dirty="0">
                <a:latin typeface="Calibri" panose="020F0502020204030204"/>
                <a:cs typeface="Calibri" panose="020F0502020204030204"/>
              </a:rPr>
              <a:t>Hadoop </a:t>
            </a:r>
            <a:r>
              <a:rPr sz="2800" dirty="0">
                <a:latin typeface="Calibri" panose="020F0502020204030204"/>
                <a:cs typeface="Calibri" panose="020F0502020204030204"/>
              </a:rPr>
              <a:t>is </a:t>
            </a:r>
            <a:r>
              <a:rPr sz="2800" spc="-5" dirty="0">
                <a:latin typeface="Calibri" panose="020F0502020204030204"/>
                <a:cs typeface="Calibri" panose="020F0502020204030204"/>
              </a:rPr>
              <a:t>an Apache open </a:t>
            </a:r>
            <a:r>
              <a:rPr sz="2800" spc="-10" dirty="0">
                <a:latin typeface="Calibri" panose="020F0502020204030204"/>
                <a:cs typeface="Calibri" panose="020F0502020204030204"/>
              </a:rPr>
              <a:t>source </a:t>
            </a:r>
            <a:r>
              <a:rPr sz="2800" spc="-20" dirty="0">
                <a:latin typeface="Calibri" panose="020F0502020204030204"/>
                <a:cs typeface="Calibri" panose="020F0502020204030204"/>
              </a:rPr>
              <a:t>framework </a:t>
            </a:r>
            <a:r>
              <a:rPr sz="2800" spc="-15" dirty="0">
                <a:latin typeface="Calibri" panose="020F0502020204030204"/>
                <a:cs typeface="Calibri" panose="020F0502020204030204"/>
              </a:rPr>
              <a:t>written </a:t>
            </a:r>
            <a:r>
              <a:rPr sz="2800" dirty="0">
                <a:latin typeface="Calibri" panose="020F0502020204030204"/>
                <a:cs typeface="Calibri" panose="020F0502020204030204"/>
              </a:rPr>
              <a:t>in </a:t>
            </a:r>
            <a:r>
              <a:rPr sz="2800" spc="-25" dirty="0">
                <a:solidFill>
                  <a:srgbClr val="FF0000"/>
                </a:solidFill>
                <a:latin typeface="Calibri" panose="020F0502020204030204"/>
                <a:cs typeface="Calibri" panose="020F0502020204030204"/>
              </a:rPr>
              <a:t>java </a:t>
            </a:r>
            <a:r>
              <a:rPr sz="2800" spc="-10" dirty="0">
                <a:latin typeface="Calibri" panose="020F0502020204030204"/>
                <a:cs typeface="Calibri" panose="020F0502020204030204"/>
              </a:rPr>
              <a:t>that allows  distributed </a:t>
            </a:r>
            <a:r>
              <a:rPr sz="2800" spc="-15" dirty="0">
                <a:latin typeface="Calibri" panose="020F0502020204030204"/>
                <a:cs typeface="Calibri" panose="020F0502020204030204"/>
              </a:rPr>
              <a:t>processing </a:t>
            </a:r>
            <a:r>
              <a:rPr sz="2800" spc="-5" dirty="0">
                <a:latin typeface="Calibri" panose="020F0502020204030204"/>
                <a:cs typeface="Calibri" panose="020F0502020204030204"/>
              </a:rPr>
              <a:t>of </a:t>
            </a:r>
            <a:r>
              <a:rPr sz="2800" spc="-20" dirty="0">
                <a:latin typeface="Calibri" panose="020F0502020204030204"/>
                <a:cs typeface="Calibri" panose="020F0502020204030204"/>
              </a:rPr>
              <a:t>large </a:t>
            </a:r>
            <a:r>
              <a:rPr sz="2800" spc="-15" dirty="0">
                <a:latin typeface="Calibri" panose="020F0502020204030204"/>
                <a:cs typeface="Calibri" panose="020F0502020204030204"/>
              </a:rPr>
              <a:t>datasets across </a:t>
            </a:r>
            <a:r>
              <a:rPr sz="2800" spc="-20" dirty="0">
                <a:latin typeface="Calibri" panose="020F0502020204030204"/>
                <a:cs typeface="Calibri" panose="020F0502020204030204"/>
              </a:rPr>
              <a:t>clusters </a:t>
            </a:r>
            <a:r>
              <a:rPr sz="2800" spc="-5" dirty="0">
                <a:latin typeface="Calibri" panose="020F0502020204030204"/>
                <a:cs typeface="Calibri" panose="020F0502020204030204"/>
              </a:rPr>
              <a:t>of </a:t>
            </a:r>
            <a:r>
              <a:rPr sz="2800" spc="-20" dirty="0">
                <a:latin typeface="Calibri" panose="020F0502020204030204"/>
                <a:cs typeface="Calibri" panose="020F0502020204030204"/>
              </a:rPr>
              <a:t>computers  </a:t>
            </a:r>
            <a:r>
              <a:rPr sz="2800" spc="-10" dirty="0">
                <a:latin typeface="Calibri" panose="020F0502020204030204"/>
                <a:cs typeface="Calibri" panose="020F0502020204030204"/>
              </a:rPr>
              <a:t>using simple </a:t>
            </a:r>
            <a:r>
              <a:rPr sz="2800" spc="-20" dirty="0">
                <a:latin typeface="Calibri" panose="020F0502020204030204"/>
                <a:cs typeface="Calibri" panose="020F0502020204030204"/>
              </a:rPr>
              <a:t>programming</a:t>
            </a:r>
            <a:r>
              <a:rPr sz="2800" spc="114" dirty="0">
                <a:latin typeface="Calibri" panose="020F0502020204030204"/>
                <a:cs typeface="Calibri" panose="020F0502020204030204"/>
              </a:rPr>
              <a:t> </a:t>
            </a:r>
            <a:r>
              <a:rPr sz="2800" spc="-5" dirty="0">
                <a:latin typeface="Calibri" panose="020F0502020204030204"/>
                <a:cs typeface="Calibri" panose="020F0502020204030204"/>
              </a:rPr>
              <a:t>models.</a:t>
            </a:r>
            <a:endParaRPr sz="2800" dirty="0">
              <a:latin typeface="Calibri" panose="020F0502020204030204"/>
              <a:cs typeface="Calibri" panose="020F0502020204030204"/>
            </a:endParaRPr>
          </a:p>
          <a:p>
            <a:pPr marL="149225" marR="5080" indent="-137160" algn="just">
              <a:lnSpc>
                <a:spcPct val="90000"/>
              </a:lnSpc>
              <a:spcBef>
                <a:spcPts val="600"/>
              </a:spcBef>
            </a:pPr>
            <a:r>
              <a:rPr sz="2800" spc="130" dirty="0">
                <a:solidFill>
                  <a:srgbClr val="EC7C30"/>
                </a:solidFill>
                <a:latin typeface="Wingdings 3" panose="05040102010807070707"/>
                <a:cs typeface="Wingdings 3" panose="05040102010807070707"/>
              </a:rPr>
              <a:t></a:t>
            </a:r>
            <a:r>
              <a:rPr sz="2800" spc="130" dirty="0">
                <a:latin typeface="Calibri" panose="020F0502020204030204"/>
                <a:cs typeface="Calibri" panose="020F0502020204030204"/>
              </a:rPr>
              <a:t>A </a:t>
            </a:r>
            <a:r>
              <a:rPr sz="2800" spc="-5" dirty="0">
                <a:latin typeface="Calibri" panose="020F0502020204030204"/>
                <a:cs typeface="Calibri" panose="020F0502020204030204"/>
              </a:rPr>
              <a:t>Hadoop </a:t>
            </a:r>
            <a:r>
              <a:rPr sz="2800" spc="-20" dirty="0">
                <a:latin typeface="Calibri" panose="020F0502020204030204"/>
                <a:cs typeface="Calibri" panose="020F0502020204030204"/>
              </a:rPr>
              <a:t>frame-worked </a:t>
            </a:r>
            <a:r>
              <a:rPr sz="2800" spc="-10" dirty="0">
                <a:latin typeface="Calibri" panose="020F0502020204030204"/>
                <a:cs typeface="Calibri" panose="020F0502020204030204"/>
              </a:rPr>
              <a:t>application </a:t>
            </a:r>
            <a:r>
              <a:rPr sz="2800" spc="-15" dirty="0">
                <a:latin typeface="Calibri" panose="020F0502020204030204"/>
                <a:cs typeface="Calibri" panose="020F0502020204030204"/>
              </a:rPr>
              <a:t>works</a:t>
            </a:r>
            <a:r>
              <a:rPr sz="2800" spc="600" dirty="0">
                <a:latin typeface="Calibri" panose="020F0502020204030204"/>
                <a:cs typeface="Calibri" panose="020F0502020204030204"/>
              </a:rPr>
              <a:t> </a:t>
            </a:r>
            <a:r>
              <a:rPr sz="2800" dirty="0">
                <a:latin typeface="Calibri" panose="020F0502020204030204"/>
                <a:cs typeface="Calibri" panose="020F0502020204030204"/>
              </a:rPr>
              <a:t>in </a:t>
            </a:r>
            <a:r>
              <a:rPr sz="2800" spc="-5" dirty="0">
                <a:latin typeface="Calibri" panose="020F0502020204030204"/>
                <a:cs typeface="Calibri" panose="020F0502020204030204"/>
              </a:rPr>
              <a:t>an </a:t>
            </a:r>
            <a:r>
              <a:rPr sz="2800" spc="-15" dirty="0">
                <a:latin typeface="Calibri" panose="020F0502020204030204"/>
                <a:cs typeface="Calibri" panose="020F0502020204030204"/>
              </a:rPr>
              <a:t>environment  </a:t>
            </a:r>
            <a:r>
              <a:rPr sz="2800" spc="-10" dirty="0">
                <a:latin typeface="Calibri" panose="020F0502020204030204"/>
                <a:cs typeface="Calibri" panose="020F0502020204030204"/>
              </a:rPr>
              <a:t>that  </a:t>
            </a:r>
            <a:r>
              <a:rPr sz="2800" spc="-15" dirty="0">
                <a:latin typeface="Calibri" panose="020F0502020204030204"/>
                <a:cs typeface="Calibri" panose="020F0502020204030204"/>
              </a:rPr>
              <a:t>provides</a:t>
            </a:r>
            <a:r>
              <a:rPr sz="2800" spc="600" dirty="0">
                <a:latin typeface="Calibri" panose="020F0502020204030204"/>
                <a:cs typeface="Calibri" panose="020F0502020204030204"/>
              </a:rPr>
              <a:t> </a:t>
            </a:r>
            <a:r>
              <a:rPr sz="2800" spc="-10" dirty="0">
                <a:latin typeface="Calibri" panose="020F0502020204030204"/>
                <a:cs typeface="Calibri" panose="020F0502020204030204"/>
              </a:rPr>
              <a:t>distributed </a:t>
            </a:r>
            <a:r>
              <a:rPr sz="2800" spc="-25" dirty="0">
                <a:latin typeface="Calibri" panose="020F0502020204030204"/>
                <a:cs typeface="Calibri" panose="020F0502020204030204"/>
              </a:rPr>
              <a:t>storage </a:t>
            </a:r>
            <a:r>
              <a:rPr sz="2800" spc="-5" dirty="0">
                <a:latin typeface="Calibri" panose="020F0502020204030204"/>
                <a:cs typeface="Calibri" panose="020F0502020204030204"/>
              </a:rPr>
              <a:t>and </a:t>
            </a:r>
            <a:r>
              <a:rPr sz="2800" spc="-10" dirty="0">
                <a:latin typeface="Calibri" panose="020F0502020204030204"/>
                <a:cs typeface="Calibri" panose="020F0502020204030204"/>
              </a:rPr>
              <a:t>computation </a:t>
            </a:r>
            <a:r>
              <a:rPr sz="2800" spc="-15" dirty="0">
                <a:latin typeface="Calibri" panose="020F0502020204030204"/>
                <a:cs typeface="Calibri" panose="020F0502020204030204"/>
              </a:rPr>
              <a:t>across  </a:t>
            </a:r>
            <a:r>
              <a:rPr sz="2800" spc="-20" dirty="0">
                <a:latin typeface="Calibri" panose="020F0502020204030204"/>
                <a:cs typeface="Calibri" panose="020F0502020204030204"/>
              </a:rPr>
              <a:t>clusters </a:t>
            </a:r>
            <a:r>
              <a:rPr sz="2800" spc="-5" dirty="0">
                <a:latin typeface="Calibri" panose="020F0502020204030204"/>
                <a:cs typeface="Calibri" panose="020F0502020204030204"/>
              </a:rPr>
              <a:t>of  </a:t>
            </a:r>
            <a:r>
              <a:rPr sz="2800" spc="-15" dirty="0">
                <a:latin typeface="Calibri" panose="020F0502020204030204"/>
                <a:cs typeface="Calibri" panose="020F0502020204030204"/>
              </a:rPr>
              <a:t>computers.</a:t>
            </a:r>
            <a:endParaRPr sz="2800" dirty="0">
              <a:latin typeface="Calibri" panose="020F0502020204030204"/>
              <a:cs typeface="Calibri" panose="020F0502020204030204"/>
            </a:endParaRPr>
          </a:p>
          <a:p>
            <a:pPr marL="149225" marR="5080" indent="-137160" algn="just">
              <a:lnSpc>
                <a:spcPts val="3020"/>
              </a:lnSpc>
              <a:spcBef>
                <a:spcPts val="645"/>
              </a:spcBef>
            </a:pPr>
            <a:r>
              <a:rPr sz="2800" spc="-5" dirty="0">
                <a:solidFill>
                  <a:srgbClr val="EC7C30"/>
                </a:solidFill>
                <a:latin typeface="Wingdings 3" panose="05040102010807070707"/>
                <a:cs typeface="Wingdings 3" panose="05040102010807070707"/>
              </a:rPr>
              <a:t></a:t>
            </a:r>
            <a:r>
              <a:rPr sz="2800" spc="-5" dirty="0">
                <a:solidFill>
                  <a:srgbClr val="EC7C30"/>
                </a:solidFill>
                <a:latin typeface="Times New Roman" panose="02020603050405020304"/>
                <a:cs typeface="Times New Roman" panose="02020603050405020304"/>
              </a:rPr>
              <a:t> </a:t>
            </a:r>
            <a:r>
              <a:rPr sz="2800" spc="-5" dirty="0">
                <a:latin typeface="Calibri" panose="020F0502020204030204"/>
                <a:cs typeface="Calibri" panose="020F0502020204030204"/>
              </a:rPr>
              <a:t>Hadoop </a:t>
            </a:r>
            <a:r>
              <a:rPr sz="2800" spc="-10" dirty="0">
                <a:latin typeface="Calibri" panose="020F0502020204030204"/>
                <a:cs typeface="Calibri" panose="020F0502020204030204"/>
              </a:rPr>
              <a:t>is designed </a:t>
            </a:r>
            <a:r>
              <a:rPr sz="2800" spc="-15" dirty="0">
                <a:latin typeface="Calibri" panose="020F0502020204030204"/>
                <a:cs typeface="Calibri" panose="020F0502020204030204"/>
              </a:rPr>
              <a:t>to </a:t>
            </a:r>
            <a:r>
              <a:rPr sz="2800" spc="-10" dirty="0">
                <a:latin typeface="Calibri" panose="020F0502020204030204"/>
                <a:cs typeface="Calibri" panose="020F0502020204030204"/>
              </a:rPr>
              <a:t>scale </a:t>
            </a:r>
            <a:r>
              <a:rPr sz="2800" dirty="0">
                <a:latin typeface="Calibri" panose="020F0502020204030204"/>
                <a:cs typeface="Calibri" panose="020F0502020204030204"/>
              </a:rPr>
              <a:t>up </a:t>
            </a:r>
            <a:r>
              <a:rPr sz="2800" spc="-20" dirty="0">
                <a:latin typeface="Calibri" panose="020F0502020204030204"/>
                <a:cs typeface="Calibri" panose="020F0502020204030204"/>
              </a:rPr>
              <a:t>from </a:t>
            </a:r>
            <a:r>
              <a:rPr sz="2800" spc="-10" dirty="0">
                <a:solidFill>
                  <a:srgbClr val="FF0000"/>
                </a:solidFill>
                <a:latin typeface="Calibri" panose="020F0502020204030204"/>
                <a:cs typeface="Calibri" panose="020F0502020204030204"/>
              </a:rPr>
              <a:t>single server </a:t>
            </a:r>
            <a:r>
              <a:rPr sz="2800" spc="-15" dirty="0">
                <a:solidFill>
                  <a:srgbClr val="FF0000"/>
                </a:solidFill>
                <a:latin typeface="Calibri" panose="020F0502020204030204"/>
                <a:cs typeface="Calibri" panose="020F0502020204030204"/>
              </a:rPr>
              <a:t>to </a:t>
            </a:r>
            <a:r>
              <a:rPr sz="2800" spc="-5" dirty="0">
                <a:solidFill>
                  <a:srgbClr val="FF0000"/>
                </a:solidFill>
                <a:latin typeface="Calibri" panose="020F0502020204030204"/>
                <a:cs typeface="Calibri" panose="020F0502020204030204"/>
              </a:rPr>
              <a:t>thousands of  machines</a:t>
            </a:r>
            <a:r>
              <a:rPr sz="2800" spc="-5" dirty="0">
                <a:latin typeface="Calibri" panose="020F0502020204030204"/>
                <a:cs typeface="Calibri" panose="020F0502020204030204"/>
              </a:rPr>
              <a:t>, each </a:t>
            </a:r>
            <a:r>
              <a:rPr sz="2800" spc="-20" dirty="0">
                <a:latin typeface="Calibri" panose="020F0502020204030204"/>
                <a:cs typeface="Calibri" panose="020F0502020204030204"/>
              </a:rPr>
              <a:t>offering </a:t>
            </a:r>
            <a:r>
              <a:rPr sz="2800" spc="-10" dirty="0">
                <a:latin typeface="Calibri" panose="020F0502020204030204"/>
                <a:cs typeface="Calibri" panose="020F0502020204030204"/>
              </a:rPr>
              <a:t>local </a:t>
            </a:r>
            <a:r>
              <a:rPr sz="2800" spc="-15" dirty="0">
                <a:latin typeface="Calibri" panose="020F0502020204030204"/>
                <a:cs typeface="Calibri" panose="020F0502020204030204"/>
              </a:rPr>
              <a:t>computation </a:t>
            </a:r>
            <a:r>
              <a:rPr sz="2800" spc="-5" dirty="0">
                <a:latin typeface="Calibri" panose="020F0502020204030204"/>
                <a:cs typeface="Calibri" panose="020F0502020204030204"/>
              </a:rPr>
              <a:t>and</a:t>
            </a:r>
            <a:r>
              <a:rPr sz="2800" spc="120" dirty="0">
                <a:latin typeface="Calibri" panose="020F0502020204030204"/>
                <a:cs typeface="Calibri" panose="020F0502020204030204"/>
              </a:rPr>
              <a:t> </a:t>
            </a:r>
            <a:r>
              <a:rPr sz="2800" spc="-25" dirty="0">
                <a:latin typeface="Calibri" panose="020F0502020204030204"/>
                <a:cs typeface="Calibri" panose="020F0502020204030204"/>
              </a:rPr>
              <a:t>storage.</a:t>
            </a:r>
            <a:endParaRPr sz="2800" dirty="0">
              <a:latin typeface="Calibri" panose="020F0502020204030204"/>
              <a:cs typeface="Calibri" panose="020F0502020204030204"/>
            </a:endParaRPr>
          </a:p>
        </p:txBody>
      </p:sp>
      <p:sp>
        <p:nvSpPr>
          <p:cNvPr id="4" name="object 4"/>
          <p:cNvSpPr/>
          <p:nvPr/>
        </p:nvSpPr>
        <p:spPr>
          <a:xfrm>
            <a:off x="7231380" y="82296"/>
            <a:ext cx="4748783" cy="248564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69519"/>
            <a:ext cx="2712085" cy="697230"/>
          </a:xfrm>
          <a:prstGeom prst="rect">
            <a:avLst/>
          </a:prstGeom>
        </p:spPr>
        <p:txBody>
          <a:bodyPr vert="horz" wrap="square" lIns="0" tIns="13335" rIns="0" bIns="0" rtlCol="0">
            <a:spAutoFit/>
          </a:bodyPr>
          <a:lstStyle/>
          <a:p>
            <a:pPr marL="12700">
              <a:lnSpc>
                <a:spcPct val="100000"/>
              </a:lnSpc>
              <a:spcBef>
                <a:spcPts val="105"/>
              </a:spcBef>
            </a:pPr>
            <a:r>
              <a:rPr dirty="0"/>
              <a:t>Map</a:t>
            </a:r>
            <a:r>
              <a:rPr spc="-90" dirty="0"/>
              <a:t>R</a:t>
            </a:r>
            <a:r>
              <a:rPr spc="-5" dirty="0"/>
              <a:t>educe</a:t>
            </a:r>
          </a:p>
        </p:txBody>
      </p:sp>
      <p:sp>
        <p:nvSpPr>
          <p:cNvPr id="3" name="object 3"/>
          <p:cNvSpPr txBox="1"/>
          <p:nvPr/>
        </p:nvSpPr>
        <p:spPr>
          <a:xfrm>
            <a:off x="686206" y="2535428"/>
            <a:ext cx="10344785" cy="3626827"/>
          </a:xfrm>
          <a:prstGeom prst="rect">
            <a:avLst/>
          </a:prstGeom>
        </p:spPr>
        <p:txBody>
          <a:bodyPr vert="horz" wrap="square" lIns="0" tIns="121920" rIns="0" bIns="0" rtlCol="0">
            <a:spAutoFit/>
          </a:bodyPr>
          <a:lstStyle/>
          <a:p>
            <a:pPr marL="241300" marR="5080" indent="-228600">
              <a:lnSpc>
                <a:spcPct val="70000"/>
              </a:lnSpc>
              <a:spcBef>
                <a:spcPts val="960"/>
              </a:spcBef>
              <a:buFont typeface="Arial" panose="020B0604020202020204"/>
              <a:buChar char="•"/>
              <a:tabLst>
                <a:tab pos="241300" algn="l"/>
              </a:tabLst>
            </a:pPr>
            <a:r>
              <a:rPr sz="2400" spc="-5" dirty="0">
                <a:latin typeface="Calibri" panose="020F0502020204030204"/>
                <a:cs typeface="Calibri" panose="020F0502020204030204"/>
              </a:rPr>
              <a:t>Hadoop </a:t>
            </a:r>
            <a:r>
              <a:rPr sz="2400" b="1" spc="-10" dirty="0">
                <a:latin typeface="Calibri" panose="020F0502020204030204"/>
                <a:cs typeface="Calibri" panose="020F0502020204030204"/>
              </a:rPr>
              <a:t>MapReduce </a:t>
            </a:r>
            <a:r>
              <a:rPr sz="2400" dirty="0">
                <a:latin typeface="Calibri" panose="020F0502020204030204"/>
                <a:cs typeface="Calibri" panose="020F0502020204030204"/>
              </a:rPr>
              <a:t>is a </a:t>
            </a:r>
            <a:r>
              <a:rPr sz="2400" spc="-15" dirty="0">
                <a:latin typeface="Calibri" panose="020F0502020204030204"/>
                <a:cs typeface="Calibri" panose="020F0502020204030204"/>
              </a:rPr>
              <a:t>software </a:t>
            </a:r>
            <a:r>
              <a:rPr sz="2400" spc="-10" dirty="0">
                <a:latin typeface="Calibri" panose="020F0502020204030204"/>
                <a:cs typeface="Calibri" panose="020F0502020204030204"/>
              </a:rPr>
              <a:t>framework </a:t>
            </a:r>
            <a:r>
              <a:rPr sz="2400" spc="-20" dirty="0">
                <a:latin typeface="Calibri" panose="020F0502020204030204"/>
                <a:cs typeface="Calibri" panose="020F0502020204030204"/>
              </a:rPr>
              <a:t>for </a:t>
            </a:r>
            <a:r>
              <a:rPr sz="2400" dirty="0">
                <a:latin typeface="Calibri" panose="020F0502020204030204"/>
                <a:cs typeface="Calibri" panose="020F0502020204030204"/>
              </a:rPr>
              <a:t>easily writing </a:t>
            </a:r>
            <a:r>
              <a:rPr sz="2400" spc="-5" dirty="0">
                <a:latin typeface="Calibri" panose="020F0502020204030204"/>
                <a:cs typeface="Calibri" panose="020F0502020204030204"/>
              </a:rPr>
              <a:t>applications </a:t>
            </a:r>
            <a:r>
              <a:rPr sz="2400" dirty="0">
                <a:latin typeface="Calibri" panose="020F0502020204030204"/>
                <a:cs typeface="Calibri" panose="020F0502020204030204"/>
              </a:rPr>
              <a:t>which  </a:t>
            </a:r>
            <a:r>
              <a:rPr sz="2400" spc="-10" dirty="0">
                <a:latin typeface="Calibri" panose="020F0502020204030204"/>
                <a:cs typeface="Calibri" panose="020F0502020204030204"/>
              </a:rPr>
              <a:t>process </a:t>
            </a:r>
            <a:r>
              <a:rPr sz="2400" spc="-5" dirty="0">
                <a:latin typeface="Calibri" panose="020F0502020204030204"/>
                <a:cs typeface="Calibri" panose="020F0502020204030204"/>
              </a:rPr>
              <a:t>big amounts </a:t>
            </a:r>
            <a:r>
              <a:rPr sz="2400" spc="-10" dirty="0">
                <a:latin typeface="Calibri" panose="020F0502020204030204"/>
                <a:cs typeface="Calibri" panose="020F0502020204030204"/>
              </a:rPr>
              <a:t>of </a:t>
            </a:r>
            <a:r>
              <a:rPr sz="2400" spc="-15" dirty="0">
                <a:latin typeface="Calibri" panose="020F0502020204030204"/>
                <a:cs typeface="Calibri" panose="020F0502020204030204"/>
              </a:rPr>
              <a:t>data </a:t>
            </a:r>
            <a:r>
              <a:rPr sz="2400" spc="-5" dirty="0">
                <a:latin typeface="Calibri" panose="020F0502020204030204"/>
                <a:cs typeface="Calibri" panose="020F0502020204030204"/>
              </a:rPr>
              <a:t>in-</a:t>
            </a:r>
            <a:r>
              <a:rPr sz="2400" spc="-5" dirty="0">
                <a:solidFill>
                  <a:srgbClr val="FF0000"/>
                </a:solidFill>
                <a:latin typeface="Calibri" panose="020F0502020204030204"/>
                <a:cs typeface="Calibri" panose="020F0502020204030204"/>
              </a:rPr>
              <a:t>parallel</a:t>
            </a:r>
            <a:r>
              <a:rPr sz="2400" spc="-5" dirty="0">
                <a:latin typeface="Calibri" panose="020F0502020204030204"/>
                <a:cs typeface="Calibri" panose="020F0502020204030204"/>
              </a:rPr>
              <a:t> on </a:t>
            </a:r>
            <a:r>
              <a:rPr sz="2400" spc="-15" dirty="0">
                <a:latin typeface="Calibri" panose="020F0502020204030204"/>
                <a:cs typeface="Calibri" panose="020F0502020204030204"/>
              </a:rPr>
              <a:t>large </a:t>
            </a:r>
            <a:r>
              <a:rPr sz="2400" spc="-10" dirty="0">
                <a:latin typeface="Calibri" panose="020F0502020204030204"/>
                <a:cs typeface="Calibri" panose="020F0502020204030204"/>
              </a:rPr>
              <a:t>clusters </a:t>
            </a:r>
            <a:r>
              <a:rPr sz="2400" spc="-5" dirty="0">
                <a:latin typeface="Calibri" panose="020F0502020204030204"/>
                <a:cs typeface="Calibri" panose="020F0502020204030204"/>
              </a:rPr>
              <a:t>(thousands </a:t>
            </a:r>
            <a:r>
              <a:rPr sz="2400" spc="-10" dirty="0">
                <a:latin typeface="Calibri" panose="020F0502020204030204"/>
                <a:cs typeface="Calibri" panose="020F0502020204030204"/>
              </a:rPr>
              <a:t>of </a:t>
            </a:r>
            <a:r>
              <a:rPr sz="2400" spc="-5" dirty="0">
                <a:latin typeface="Calibri" panose="020F0502020204030204"/>
                <a:cs typeface="Calibri" panose="020F0502020204030204"/>
              </a:rPr>
              <a:t>nodes) of  </a:t>
            </a:r>
            <a:r>
              <a:rPr sz="2400" spc="-10" dirty="0">
                <a:latin typeface="Calibri" panose="020F0502020204030204"/>
                <a:cs typeface="Calibri" panose="020F0502020204030204"/>
              </a:rPr>
              <a:t>commodity </a:t>
            </a:r>
            <a:r>
              <a:rPr sz="2400" spc="-15" dirty="0">
                <a:latin typeface="Calibri" panose="020F0502020204030204"/>
                <a:cs typeface="Calibri" panose="020F0502020204030204"/>
              </a:rPr>
              <a:t>hardware </a:t>
            </a:r>
            <a:r>
              <a:rPr sz="2400" dirty="0">
                <a:latin typeface="Calibri" panose="020F0502020204030204"/>
                <a:cs typeface="Calibri" panose="020F0502020204030204"/>
              </a:rPr>
              <a:t>in a </a:t>
            </a:r>
            <a:r>
              <a:rPr sz="2400" spc="-5" dirty="0">
                <a:latin typeface="Calibri" panose="020F0502020204030204"/>
                <a:cs typeface="Calibri" panose="020F0502020204030204"/>
              </a:rPr>
              <a:t>reliable, </a:t>
            </a:r>
            <a:r>
              <a:rPr sz="2400" spc="-10" dirty="0">
                <a:latin typeface="Calibri" panose="020F0502020204030204"/>
                <a:cs typeface="Calibri" panose="020F0502020204030204"/>
              </a:rPr>
              <a:t>fault-tolerant</a:t>
            </a:r>
            <a:r>
              <a:rPr sz="2400" spc="-45" dirty="0">
                <a:latin typeface="Calibri" panose="020F0502020204030204"/>
                <a:cs typeface="Calibri" panose="020F0502020204030204"/>
              </a:rPr>
              <a:t> </a:t>
            </a:r>
            <a:r>
              <a:rPr sz="2400" spc="-35" dirty="0">
                <a:latin typeface="Calibri" panose="020F0502020204030204"/>
                <a:cs typeface="Calibri" panose="020F0502020204030204"/>
              </a:rPr>
              <a:t>manner.</a:t>
            </a:r>
            <a:endParaRPr sz="2400" dirty="0">
              <a:latin typeface="Calibri" panose="020F0502020204030204"/>
              <a:cs typeface="Calibri" panose="020F0502020204030204"/>
            </a:endParaRPr>
          </a:p>
          <a:p>
            <a:pPr marL="241300" marR="252730" indent="-228600">
              <a:lnSpc>
                <a:spcPct val="70000"/>
              </a:lnSpc>
              <a:spcBef>
                <a:spcPts val="1015"/>
              </a:spcBef>
              <a:buFont typeface="Arial" panose="020B0604020202020204"/>
              <a:buChar char="•"/>
              <a:tabLst>
                <a:tab pos="241300" algn="l"/>
              </a:tabLst>
            </a:pPr>
            <a:r>
              <a:rPr sz="2400" b="1" spc="-5" dirty="0">
                <a:latin typeface="Calibri" panose="020F0502020204030204"/>
                <a:cs typeface="Calibri" panose="020F0502020204030204"/>
              </a:rPr>
              <a:t>The Map </a:t>
            </a:r>
            <a:r>
              <a:rPr sz="2400" b="1" spc="-40" dirty="0">
                <a:latin typeface="Calibri" panose="020F0502020204030204"/>
                <a:cs typeface="Calibri" panose="020F0502020204030204"/>
              </a:rPr>
              <a:t>Task: </a:t>
            </a:r>
            <a:r>
              <a:rPr sz="2400" spc="-5" dirty="0">
                <a:latin typeface="Calibri" panose="020F0502020204030204"/>
                <a:cs typeface="Calibri" panose="020F0502020204030204"/>
              </a:rPr>
              <a:t>This </a:t>
            </a:r>
            <a:r>
              <a:rPr sz="2400" dirty="0">
                <a:latin typeface="Calibri" panose="020F0502020204030204"/>
                <a:cs typeface="Calibri" panose="020F0502020204030204"/>
              </a:rPr>
              <a:t>is the </a:t>
            </a:r>
            <a:r>
              <a:rPr sz="2400" spc="-15" dirty="0">
                <a:latin typeface="Calibri" panose="020F0502020204030204"/>
                <a:cs typeface="Calibri" panose="020F0502020204030204"/>
              </a:rPr>
              <a:t>first </a:t>
            </a:r>
            <a:r>
              <a:rPr sz="2400" spc="-5" dirty="0">
                <a:latin typeface="Calibri" panose="020F0502020204030204"/>
                <a:cs typeface="Calibri" panose="020F0502020204030204"/>
              </a:rPr>
              <a:t>task, </a:t>
            </a:r>
            <a:r>
              <a:rPr sz="2400" dirty="0">
                <a:latin typeface="Calibri" panose="020F0502020204030204"/>
                <a:cs typeface="Calibri" panose="020F0502020204030204"/>
              </a:rPr>
              <a:t>which </a:t>
            </a:r>
            <a:r>
              <a:rPr sz="2400" spc="-20" dirty="0">
                <a:latin typeface="Calibri" panose="020F0502020204030204"/>
                <a:cs typeface="Calibri" panose="020F0502020204030204"/>
              </a:rPr>
              <a:t>takes </a:t>
            </a:r>
            <a:r>
              <a:rPr sz="2400" dirty="0">
                <a:latin typeface="Calibri" panose="020F0502020204030204"/>
                <a:cs typeface="Calibri" panose="020F0502020204030204"/>
              </a:rPr>
              <a:t>input </a:t>
            </a:r>
            <a:r>
              <a:rPr sz="2400" spc="-15" dirty="0">
                <a:latin typeface="Calibri" panose="020F0502020204030204"/>
                <a:cs typeface="Calibri" panose="020F0502020204030204"/>
              </a:rPr>
              <a:t>data </a:t>
            </a:r>
            <a:r>
              <a:rPr sz="2400" dirty="0">
                <a:latin typeface="Calibri" panose="020F0502020204030204"/>
                <a:cs typeface="Calibri" panose="020F0502020204030204"/>
              </a:rPr>
              <a:t>and </a:t>
            </a:r>
            <a:r>
              <a:rPr sz="2400" spc="-15" dirty="0">
                <a:solidFill>
                  <a:srgbClr val="FF0000"/>
                </a:solidFill>
                <a:latin typeface="Calibri" panose="020F0502020204030204"/>
                <a:cs typeface="Calibri" panose="020F0502020204030204"/>
              </a:rPr>
              <a:t>converts </a:t>
            </a:r>
            <a:r>
              <a:rPr sz="2400" dirty="0">
                <a:solidFill>
                  <a:srgbClr val="FF0000"/>
                </a:solidFill>
                <a:latin typeface="Calibri" panose="020F0502020204030204"/>
                <a:cs typeface="Calibri" panose="020F0502020204030204"/>
              </a:rPr>
              <a:t>it </a:t>
            </a:r>
            <a:r>
              <a:rPr sz="2400" spc="-15" dirty="0">
                <a:solidFill>
                  <a:srgbClr val="FF0000"/>
                </a:solidFill>
                <a:latin typeface="Calibri" panose="020F0502020204030204"/>
                <a:cs typeface="Calibri" panose="020F0502020204030204"/>
              </a:rPr>
              <a:t>into </a:t>
            </a:r>
            <a:r>
              <a:rPr sz="2400" dirty="0">
                <a:solidFill>
                  <a:srgbClr val="FF0000"/>
                </a:solidFill>
                <a:latin typeface="Calibri" panose="020F0502020204030204"/>
                <a:cs typeface="Calibri" panose="020F0502020204030204"/>
              </a:rPr>
              <a:t>a  </a:t>
            </a:r>
            <a:r>
              <a:rPr sz="2400" spc="-5" dirty="0">
                <a:solidFill>
                  <a:srgbClr val="FF0000"/>
                </a:solidFill>
                <a:latin typeface="Calibri" panose="020F0502020204030204"/>
                <a:cs typeface="Calibri" panose="020F0502020204030204"/>
              </a:rPr>
              <a:t>set of </a:t>
            </a:r>
            <a:r>
              <a:rPr sz="2400" spc="-10" dirty="0">
                <a:solidFill>
                  <a:srgbClr val="FF0000"/>
                </a:solidFill>
                <a:latin typeface="Calibri" panose="020F0502020204030204"/>
                <a:cs typeface="Calibri" panose="020F0502020204030204"/>
              </a:rPr>
              <a:t>data</a:t>
            </a:r>
            <a:r>
              <a:rPr sz="2400" spc="-10" dirty="0">
                <a:latin typeface="Calibri" panose="020F0502020204030204"/>
                <a:cs typeface="Calibri" panose="020F0502020204030204"/>
              </a:rPr>
              <a:t>, where </a:t>
            </a:r>
            <a:r>
              <a:rPr sz="2400" dirty="0">
                <a:latin typeface="Calibri" panose="020F0502020204030204"/>
                <a:cs typeface="Calibri" panose="020F0502020204030204"/>
              </a:rPr>
              <a:t>individual </a:t>
            </a:r>
            <a:r>
              <a:rPr sz="2400" spc="-5" dirty="0">
                <a:latin typeface="Calibri" panose="020F0502020204030204"/>
                <a:cs typeface="Calibri" panose="020F0502020204030204"/>
              </a:rPr>
              <a:t>elements </a:t>
            </a:r>
            <a:r>
              <a:rPr sz="2400" spc="-15" dirty="0">
                <a:latin typeface="Calibri" panose="020F0502020204030204"/>
                <a:cs typeface="Calibri" panose="020F0502020204030204"/>
              </a:rPr>
              <a:t>are </a:t>
            </a:r>
            <a:r>
              <a:rPr sz="2400" spc="-25" dirty="0">
                <a:latin typeface="Calibri" panose="020F0502020204030204"/>
                <a:cs typeface="Calibri" panose="020F0502020204030204"/>
              </a:rPr>
              <a:t>broken </a:t>
            </a:r>
            <a:r>
              <a:rPr sz="2400" spc="-10" dirty="0">
                <a:latin typeface="Calibri" panose="020F0502020204030204"/>
                <a:cs typeface="Calibri" panose="020F0502020204030204"/>
              </a:rPr>
              <a:t>down </a:t>
            </a:r>
            <a:r>
              <a:rPr sz="2400" spc="-15" dirty="0">
                <a:latin typeface="Calibri" panose="020F0502020204030204"/>
                <a:cs typeface="Calibri" panose="020F0502020204030204"/>
              </a:rPr>
              <a:t>into </a:t>
            </a:r>
            <a:r>
              <a:rPr sz="2400" dirty="0">
                <a:latin typeface="Calibri" panose="020F0502020204030204"/>
                <a:cs typeface="Calibri" panose="020F0502020204030204"/>
              </a:rPr>
              <a:t>tuples </a:t>
            </a:r>
            <a:r>
              <a:rPr sz="2400" spc="-15" dirty="0">
                <a:latin typeface="Calibri" panose="020F0502020204030204"/>
                <a:cs typeface="Calibri" panose="020F0502020204030204"/>
              </a:rPr>
              <a:t>(key/value  </a:t>
            </a:r>
            <a:r>
              <a:rPr sz="2400" spc="-10" dirty="0">
                <a:latin typeface="Calibri" panose="020F0502020204030204"/>
                <a:cs typeface="Calibri" panose="020F0502020204030204"/>
              </a:rPr>
              <a:t>pairs).</a:t>
            </a:r>
            <a:endParaRPr sz="2400" dirty="0">
              <a:latin typeface="Calibri" panose="020F0502020204030204"/>
              <a:cs typeface="Calibri" panose="020F0502020204030204"/>
            </a:endParaRPr>
          </a:p>
          <a:p>
            <a:pPr marL="241300" marR="105410" indent="-228600">
              <a:lnSpc>
                <a:spcPct val="70000"/>
              </a:lnSpc>
              <a:spcBef>
                <a:spcPts val="990"/>
              </a:spcBef>
              <a:buFont typeface="Arial" panose="020B0604020202020204"/>
              <a:buChar char="•"/>
              <a:tabLst>
                <a:tab pos="241300" algn="l"/>
              </a:tabLst>
            </a:pPr>
            <a:r>
              <a:rPr sz="2400" b="1" spc="-5" dirty="0">
                <a:latin typeface="Calibri" panose="020F0502020204030204"/>
                <a:cs typeface="Calibri" panose="020F0502020204030204"/>
              </a:rPr>
              <a:t>The </a:t>
            </a:r>
            <a:r>
              <a:rPr sz="2400" b="1" spc="-10" dirty="0">
                <a:latin typeface="Calibri" panose="020F0502020204030204"/>
                <a:cs typeface="Calibri" panose="020F0502020204030204"/>
              </a:rPr>
              <a:t>Reduce </a:t>
            </a:r>
            <a:r>
              <a:rPr sz="2400" b="1" spc="-40" dirty="0">
                <a:latin typeface="Calibri" panose="020F0502020204030204"/>
                <a:cs typeface="Calibri" panose="020F0502020204030204"/>
              </a:rPr>
              <a:t>Task: </a:t>
            </a:r>
            <a:r>
              <a:rPr sz="2400" spc="-5" dirty="0">
                <a:latin typeface="Calibri" panose="020F0502020204030204"/>
                <a:cs typeface="Calibri" panose="020F0502020204030204"/>
              </a:rPr>
              <a:t>This </a:t>
            </a:r>
            <a:r>
              <a:rPr sz="2400" spc="-10" dirty="0">
                <a:latin typeface="Calibri" panose="020F0502020204030204"/>
                <a:cs typeface="Calibri" panose="020F0502020204030204"/>
              </a:rPr>
              <a:t>task </a:t>
            </a:r>
            <a:r>
              <a:rPr sz="2400" spc="-20" dirty="0">
                <a:latin typeface="Calibri" panose="020F0502020204030204"/>
                <a:cs typeface="Calibri" panose="020F0502020204030204"/>
              </a:rPr>
              <a:t>takes </a:t>
            </a:r>
            <a:r>
              <a:rPr sz="2400" dirty="0">
                <a:latin typeface="Calibri" panose="020F0502020204030204"/>
                <a:cs typeface="Calibri" panose="020F0502020204030204"/>
              </a:rPr>
              <a:t>the </a:t>
            </a:r>
            <a:r>
              <a:rPr sz="2400" spc="-5" dirty="0">
                <a:latin typeface="Calibri" panose="020F0502020204030204"/>
                <a:cs typeface="Calibri" panose="020F0502020204030204"/>
              </a:rPr>
              <a:t>output </a:t>
            </a:r>
            <a:r>
              <a:rPr sz="2400" spc="-15" dirty="0">
                <a:latin typeface="Calibri" panose="020F0502020204030204"/>
                <a:cs typeface="Calibri" panose="020F0502020204030204"/>
              </a:rPr>
              <a:t>from </a:t>
            </a:r>
            <a:r>
              <a:rPr sz="2400" dirty="0">
                <a:latin typeface="Calibri" panose="020F0502020204030204"/>
                <a:cs typeface="Calibri" panose="020F0502020204030204"/>
              </a:rPr>
              <a:t>a map </a:t>
            </a:r>
            <a:r>
              <a:rPr sz="2400" spc="-10" dirty="0">
                <a:latin typeface="Calibri" panose="020F0502020204030204"/>
                <a:cs typeface="Calibri" panose="020F0502020204030204"/>
              </a:rPr>
              <a:t>task </a:t>
            </a:r>
            <a:r>
              <a:rPr sz="2400" dirty="0">
                <a:latin typeface="Calibri" panose="020F0502020204030204"/>
                <a:cs typeface="Calibri" panose="020F0502020204030204"/>
              </a:rPr>
              <a:t>as input and  </a:t>
            </a:r>
            <a:r>
              <a:rPr sz="2400" spc="-10" dirty="0">
                <a:latin typeface="Calibri" panose="020F0502020204030204"/>
                <a:cs typeface="Calibri" panose="020F0502020204030204"/>
              </a:rPr>
              <a:t>combines </a:t>
            </a:r>
            <a:r>
              <a:rPr sz="2400" spc="-5" dirty="0">
                <a:latin typeface="Calibri" panose="020F0502020204030204"/>
                <a:cs typeface="Calibri" panose="020F0502020204030204"/>
              </a:rPr>
              <a:t>those </a:t>
            </a:r>
            <a:r>
              <a:rPr sz="2400" spc="-15" dirty="0">
                <a:solidFill>
                  <a:srgbClr val="FF0000"/>
                </a:solidFill>
                <a:latin typeface="Calibri" panose="020F0502020204030204"/>
                <a:cs typeface="Calibri" panose="020F0502020204030204"/>
              </a:rPr>
              <a:t>data </a:t>
            </a:r>
            <a:r>
              <a:rPr sz="2400" dirty="0">
                <a:solidFill>
                  <a:srgbClr val="FF0000"/>
                </a:solidFill>
                <a:latin typeface="Calibri" panose="020F0502020204030204"/>
                <a:cs typeface="Calibri" panose="020F0502020204030204"/>
              </a:rPr>
              <a:t>tuples </a:t>
            </a:r>
            <a:r>
              <a:rPr sz="2400" spc="-15" dirty="0">
                <a:solidFill>
                  <a:srgbClr val="FF0000"/>
                </a:solidFill>
                <a:latin typeface="Calibri" panose="020F0502020204030204"/>
                <a:cs typeface="Calibri" panose="020F0502020204030204"/>
              </a:rPr>
              <a:t>into </a:t>
            </a:r>
            <a:r>
              <a:rPr sz="2400" dirty="0">
                <a:solidFill>
                  <a:srgbClr val="FF0000"/>
                </a:solidFill>
                <a:latin typeface="Calibri" panose="020F0502020204030204"/>
                <a:cs typeface="Calibri" panose="020F0502020204030204"/>
              </a:rPr>
              <a:t>a </a:t>
            </a:r>
            <a:r>
              <a:rPr sz="2400" spc="-5" dirty="0">
                <a:solidFill>
                  <a:srgbClr val="FF0000"/>
                </a:solidFill>
                <a:latin typeface="Calibri" panose="020F0502020204030204"/>
                <a:cs typeface="Calibri" panose="020F0502020204030204"/>
              </a:rPr>
              <a:t>smaller </a:t>
            </a:r>
            <a:r>
              <a:rPr sz="2400" spc="-10" dirty="0">
                <a:solidFill>
                  <a:srgbClr val="FF0000"/>
                </a:solidFill>
                <a:latin typeface="Calibri" panose="020F0502020204030204"/>
                <a:cs typeface="Calibri" panose="020F0502020204030204"/>
              </a:rPr>
              <a:t>set of </a:t>
            </a:r>
            <a:r>
              <a:rPr sz="2400" spc="-5" dirty="0">
                <a:solidFill>
                  <a:srgbClr val="FF0000"/>
                </a:solidFill>
                <a:latin typeface="Calibri" panose="020F0502020204030204"/>
                <a:cs typeface="Calibri" panose="020F0502020204030204"/>
              </a:rPr>
              <a:t>tuples</a:t>
            </a:r>
            <a:r>
              <a:rPr sz="2400" spc="-5" dirty="0">
                <a:latin typeface="Calibri" panose="020F0502020204030204"/>
                <a:cs typeface="Calibri" panose="020F0502020204030204"/>
              </a:rPr>
              <a:t>. The reduce </a:t>
            </a:r>
            <a:r>
              <a:rPr sz="2400" spc="-10" dirty="0">
                <a:latin typeface="Calibri" panose="020F0502020204030204"/>
                <a:cs typeface="Calibri" panose="020F0502020204030204"/>
              </a:rPr>
              <a:t>task </a:t>
            </a:r>
            <a:r>
              <a:rPr sz="2400" dirty="0">
                <a:latin typeface="Calibri" panose="020F0502020204030204"/>
                <a:cs typeface="Calibri" panose="020F0502020204030204"/>
              </a:rPr>
              <a:t>is </a:t>
            </a:r>
            <a:r>
              <a:rPr sz="2400" spc="-20" dirty="0">
                <a:latin typeface="Calibri" panose="020F0502020204030204"/>
                <a:cs typeface="Calibri" panose="020F0502020204030204"/>
              </a:rPr>
              <a:t>always  </a:t>
            </a:r>
            <a:r>
              <a:rPr sz="2400" spc="-10" dirty="0">
                <a:latin typeface="Calibri" panose="020F0502020204030204"/>
                <a:cs typeface="Calibri" panose="020F0502020204030204"/>
              </a:rPr>
              <a:t>performed after </a:t>
            </a:r>
            <a:r>
              <a:rPr sz="2400" dirty="0">
                <a:latin typeface="Calibri" panose="020F0502020204030204"/>
                <a:cs typeface="Calibri" panose="020F0502020204030204"/>
              </a:rPr>
              <a:t>the map</a:t>
            </a:r>
            <a:r>
              <a:rPr sz="2400" spc="-20" dirty="0">
                <a:latin typeface="Calibri" panose="020F0502020204030204"/>
                <a:cs typeface="Calibri" panose="020F0502020204030204"/>
              </a:rPr>
              <a:t> </a:t>
            </a:r>
            <a:r>
              <a:rPr sz="2400" spc="-5" dirty="0">
                <a:latin typeface="Calibri" panose="020F0502020204030204"/>
                <a:cs typeface="Calibri" panose="020F0502020204030204"/>
              </a:rPr>
              <a:t>task.</a:t>
            </a:r>
            <a:endParaRPr sz="2400" dirty="0">
              <a:latin typeface="Calibri" panose="020F0502020204030204"/>
              <a:cs typeface="Calibri" panose="020F0502020204030204"/>
            </a:endParaRPr>
          </a:p>
          <a:p>
            <a:pPr marL="241300" marR="276225" indent="-228600">
              <a:lnSpc>
                <a:spcPct val="70000"/>
              </a:lnSpc>
              <a:spcBef>
                <a:spcPts val="995"/>
              </a:spcBef>
              <a:buFont typeface="Arial" panose="020B0604020202020204"/>
              <a:buChar char="•"/>
              <a:tabLst>
                <a:tab pos="241300" algn="l"/>
              </a:tabLst>
            </a:pPr>
            <a:r>
              <a:rPr sz="2400" spc="-15" dirty="0">
                <a:latin typeface="Calibri" panose="020F0502020204030204"/>
                <a:cs typeface="Calibri" panose="020F0502020204030204"/>
              </a:rPr>
              <a:t>Typically </a:t>
            </a:r>
            <a:r>
              <a:rPr sz="2400" spc="-5" dirty="0">
                <a:latin typeface="Calibri" panose="020F0502020204030204"/>
                <a:cs typeface="Calibri" panose="020F0502020204030204"/>
              </a:rPr>
              <a:t>both </a:t>
            </a:r>
            <a:r>
              <a:rPr sz="2400" dirty="0">
                <a:latin typeface="Calibri" panose="020F0502020204030204"/>
                <a:cs typeface="Calibri" panose="020F0502020204030204"/>
              </a:rPr>
              <a:t>the input and the </a:t>
            </a:r>
            <a:r>
              <a:rPr sz="2400" spc="-5" dirty="0">
                <a:latin typeface="Calibri" panose="020F0502020204030204"/>
                <a:cs typeface="Calibri" panose="020F0502020204030204"/>
              </a:rPr>
              <a:t>output </a:t>
            </a:r>
            <a:r>
              <a:rPr sz="2400" spc="-15" dirty="0">
                <a:latin typeface="Calibri" panose="020F0502020204030204"/>
                <a:cs typeface="Calibri" panose="020F0502020204030204"/>
              </a:rPr>
              <a:t>are </a:t>
            </a:r>
            <a:r>
              <a:rPr sz="2400" spc="-20" dirty="0">
                <a:latin typeface="Calibri" panose="020F0502020204030204"/>
                <a:cs typeface="Calibri" panose="020F0502020204030204"/>
              </a:rPr>
              <a:t>stored </a:t>
            </a:r>
            <a:r>
              <a:rPr sz="2400" dirty="0">
                <a:latin typeface="Calibri" panose="020F0502020204030204"/>
                <a:cs typeface="Calibri" panose="020F0502020204030204"/>
              </a:rPr>
              <a:t>in a </a:t>
            </a:r>
            <a:r>
              <a:rPr sz="2400" spc="-15" dirty="0">
                <a:latin typeface="Calibri" panose="020F0502020204030204"/>
                <a:cs typeface="Calibri" panose="020F0502020204030204"/>
              </a:rPr>
              <a:t>file-system. </a:t>
            </a:r>
            <a:r>
              <a:rPr sz="2400" spc="-5" dirty="0">
                <a:latin typeface="Calibri" panose="020F0502020204030204"/>
                <a:cs typeface="Calibri" panose="020F0502020204030204"/>
              </a:rPr>
              <a:t>The  </a:t>
            </a:r>
            <a:r>
              <a:rPr sz="2400" spc="-15" dirty="0">
                <a:latin typeface="Calibri" panose="020F0502020204030204"/>
                <a:cs typeface="Calibri" panose="020F0502020204030204"/>
              </a:rPr>
              <a:t>framework </a:t>
            </a:r>
            <a:r>
              <a:rPr sz="2400" spc="-20" dirty="0">
                <a:latin typeface="Calibri" panose="020F0502020204030204"/>
                <a:cs typeface="Calibri" panose="020F0502020204030204"/>
              </a:rPr>
              <a:t>takes </a:t>
            </a:r>
            <a:r>
              <a:rPr sz="2400" spc="-15" dirty="0">
                <a:latin typeface="Calibri" panose="020F0502020204030204"/>
                <a:cs typeface="Calibri" panose="020F0502020204030204"/>
              </a:rPr>
              <a:t>care </a:t>
            </a:r>
            <a:r>
              <a:rPr sz="2400" spc="-5" dirty="0">
                <a:latin typeface="Calibri" panose="020F0502020204030204"/>
                <a:cs typeface="Calibri" panose="020F0502020204030204"/>
              </a:rPr>
              <a:t>of scheduling </a:t>
            </a:r>
            <a:r>
              <a:rPr sz="2400" spc="-10" dirty="0">
                <a:latin typeface="Calibri" panose="020F0502020204030204"/>
                <a:cs typeface="Calibri" panose="020F0502020204030204"/>
              </a:rPr>
              <a:t>tasks, </a:t>
            </a:r>
            <a:r>
              <a:rPr sz="2400" spc="-5" dirty="0">
                <a:latin typeface="Calibri" panose="020F0502020204030204"/>
                <a:cs typeface="Calibri" panose="020F0502020204030204"/>
              </a:rPr>
              <a:t>monitoring </a:t>
            </a:r>
            <a:r>
              <a:rPr sz="2400" dirty="0">
                <a:latin typeface="Calibri" panose="020F0502020204030204"/>
                <a:cs typeface="Calibri" panose="020F0502020204030204"/>
              </a:rPr>
              <a:t>them and </a:t>
            </a:r>
            <a:r>
              <a:rPr sz="2400" spc="-15" dirty="0">
                <a:latin typeface="Calibri" panose="020F0502020204030204"/>
                <a:cs typeface="Calibri" panose="020F0502020204030204"/>
              </a:rPr>
              <a:t>re-executes </a:t>
            </a:r>
            <a:r>
              <a:rPr sz="2400" dirty="0">
                <a:latin typeface="Calibri" panose="020F0502020204030204"/>
                <a:cs typeface="Calibri" panose="020F0502020204030204"/>
              </a:rPr>
              <a:t>the  </a:t>
            </a:r>
            <a:r>
              <a:rPr sz="2400" spc="-10" dirty="0">
                <a:latin typeface="Calibri" panose="020F0502020204030204"/>
                <a:cs typeface="Calibri" panose="020F0502020204030204"/>
              </a:rPr>
              <a:t>failed </a:t>
            </a:r>
            <a:r>
              <a:rPr sz="2400" spc="-15" dirty="0">
                <a:latin typeface="Calibri" panose="020F0502020204030204"/>
                <a:cs typeface="Calibri" panose="020F0502020204030204"/>
              </a:rPr>
              <a:t>tasks.</a:t>
            </a:r>
            <a:endParaRPr sz="2400" dirty="0">
              <a:latin typeface="Calibri" panose="020F0502020204030204"/>
              <a:cs typeface="Calibri" panose="020F0502020204030204"/>
            </a:endParaRPr>
          </a:p>
        </p:txBody>
      </p:sp>
      <p:sp>
        <p:nvSpPr>
          <p:cNvPr id="4" name="object 4"/>
          <p:cNvSpPr/>
          <p:nvPr/>
        </p:nvSpPr>
        <p:spPr>
          <a:xfrm>
            <a:off x="7935148" y="221743"/>
            <a:ext cx="3833406" cy="214741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34411" y="2650235"/>
            <a:ext cx="6667500" cy="284835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7613" y="369570"/>
            <a:ext cx="8701405" cy="696595"/>
          </a:xfrm>
          <a:prstGeom prst="rect">
            <a:avLst/>
          </a:prstGeom>
        </p:spPr>
        <p:txBody>
          <a:bodyPr vert="horz" wrap="square" lIns="0" tIns="13335" rIns="0" bIns="0" rtlCol="0">
            <a:spAutoFit/>
          </a:bodyPr>
          <a:lstStyle/>
          <a:p>
            <a:pPr marL="12700">
              <a:lnSpc>
                <a:spcPct val="100000"/>
              </a:lnSpc>
              <a:spcBef>
                <a:spcPts val="105"/>
              </a:spcBef>
            </a:pPr>
            <a:r>
              <a:rPr spc="-5" dirty="0"/>
              <a:t>Hadoop </a:t>
            </a:r>
            <a:r>
              <a:rPr spc="-10" dirty="0"/>
              <a:t>Distributed </a:t>
            </a:r>
            <a:r>
              <a:rPr dirty="0"/>
              <a:t>File </a:t>
            </a:r>
            <a:r>
              <a:rPr spc="-30" dirty="0"/>
              <a:t>System</a:t>
            </a:r>
            <a:r>
              <a:rPr spc="-75" dirty="0"/>
              <a:t> </a:t>
            </a:r>
            <a:r>
              <a:rPr spc="-10" dirty="0"/>
              <a:t>(HDFS)</a:t>
            </a:r>
          </a:p>
        </p:txBody>
      </p:sp>
      <p:sp>
        <p:nvSpPr>
          <p:cNvPr id="3" name="object 3"/>
          <p:cNvSpPr txBox="1"/>
          <p:nvPr/>
        </p:nvSpPr>
        <p:spPr>
          <a:xfrm>
            <a:off x="769112" y="1051458"/>
            <a:ext cx="10627995" cy="3735704"/>
          </a:xfrm>
          <a:prstGeom prst="rect">
            <a:avLst/>
          </a:prstGeom>
        </p:spPr>
        <p:txBody>
          <a:bodyPr vert="horz" wrap="square" lIns="0" tIns="98425" rIns="0" bIns="0" rtlCol="0">
            <a:spAutoFit/>
          </a:bodyPr>
          <a:lstStyle/>
          <a:p>
            <a:pPr marL="12700">
              <a:lnSpc>
                <a:spcPct val="100000"/>
              </a:lnSpc>
              <a:spcBef>
                <a:spcPts val="775"/>
              </a:spcBef>
            </a:pPr>
            <a:r>
              <a:rPr sz="2800" spc="-65" dirty="0">
                <a:latin typeface="Calibri" panose="020F0502020204030204"/>
                <a:cs typeface="Calibri" panose="020F0502020204030204"/>
              </a:rPr>
              <a:t>Takes </a:t>
            </a:r>
            <a:r>
              <a:rPr sz="2800" spc="-20" dirty="0">
                <a:latin typeface="Calibri" panose="020F0502020204030204"/>
                <a:cs typeface="Calibri" panose="020F0502020204030204"/>
              </a:rPr>
              <a:t>care </a:t>
            </a:r>
            <a:r>
              <a:rPr sz="2800" spc="-5" dirty="0">
                <a:latin typeface="Calibri" panose="020F0502020204030204"/>
                <a:cs typeface="Calibri" panose="020F0502020204030204"/>
              </a:rPr>
              <a:t>of </a:t>
            </a:r>
            <a:r>
              <a:rPr sz="2800" spc="-25" dirty="0">
                <a:latin typeface="Calibri" panose="020F0502020204030204"/>
                <a:cs typeface="Calibri" panose="020F0502020204030204"/>
              </a:rPr>
              <a:t>storage </a:t>
            </a:r>
            <a:r>
              <a:rPr sz="2800" spc="-10" dirty="0">
                <a:latin typeface="Calibri" panose="020F0502020204030204"/>
                <a:cs typeface="Calibri" panose="020F0502020204030204"/>
              </a:rPr>
              <a:t>part </a:t>
            </a:r>
            <a:r>
              <a:rPr sz="2800" spc="-5" dirty="0">
                <a:latin typeface="Calibri" panose="020F0502020204030204"/>
                <a:cs typeface="Calibri" panose="020F0502020204030204"/>
              </a:rPr>
              <a:t>of Hadoop</a:t>
            </a:r>
            <a:r>
              <a:rPr sz="2800" spc="125" dirty="0">
                <a:latin typeface="Calibri" panose="020F0502020204030204"/>
                <a:cs typeface="Calibri" panose="020F0502020204030204"/>
              </a:rPr>
              <a:t> </a:t>
            </a:r>
            <a:r>
              <a:rPr sz="2800" spc="-10" dirty="0">
                <a:latin typeface="Calibri" panose="020F0502020204030204"/>
                <a:cs typeface="Calibri" panose="020F0502020204030204"/>
              </a:rPr>
              <a:t>architecture.</a:t>
            </a:r>
            <a:endParaRPr sz="2800" dirty="0">
              <a:latin typeface="Calibri" panose="020F0502020204030204"/>
              <a:cs typeface="Calibri" panose="020F0502020204030204"/>
            </a:endParaRPr>
          </a:p>
          <a:p>
            <a:pPr marL="12700" marR="392430">
              <a:lnSpc>
                <a:spcPts val="3020"/>
              </a:lnSpc>
              <a:spcBef>
                <a:spcPts val="1055"/>
              </a:spcBef>
            </a:pPr>
            <a:r>
              <a:rPr sz="2800" spc="-5" dirty="0">
                <a:latin typeface="Calibri" panose="020F0502020204030204"/>
                <a:cs typeface="Calibri" panose="020F0502020204030204"/>
              </a:rPr>
              <a:t>Hadoop </a:t>
            </a:r>
            <a:r>
              <a:rPr sz="2800" spc="-15" dirty="0">
                <a:latin typeface="Calibri" panose="020F0502020204030204"/>
                <a:cs typeface="Calibri" panose="020F0502020204030204"/>
              </a:rPr>
              <a:t>HDFS </a:t>
            </a:r>
            <a:r>
              <a:rPr sz="2800" spc="-35" dirty="0">
                <a:latin typeface="Calibri" panose="020F0502020204030204"/>
                <a:cs typeface="Calibri" panose="020F0502020204030204"/>
              </a:rPr>
              <a:t>broke </a:t>
            </a:r>
            <a:r>
              <a:rPr sz="2800" spc="-5" dirty="0">
                <a:latin typeface="Calibri" panose="020F0502020204030204"/>
                <a:cs typeface="Calibri" panose="020F0502020204030204"/>
              </a:rPr>
              <a:t>the </a:t>
            </a:r>
            <a:r>
              <a:rPr sz="2800" spc="-10" dirty="0">
                <a:latin typeface="Calibri" panose="020F0502020204030204"/>
                <a:cs typeface="Calibri" panose="020F0502020204030204"/>
              </a:rPr>
              <a:t>files </a:t>
            </a:r>
            <a:r>
              <a:rPr sz="2800" spc="-20" dirty="0">
                <a:latin typeface="Calibri" panose="020F0502020204030204"/>
                <a:cs typeface="Calibri" panose="020F0502020204030204"/>
              </a:rPr>
              <a:t>into </a:t>
            </a:r>
            <a:r>
              <a:rPr sz="2800" spc="-10" dirty="0">
                <a:solidFill>
                  <a:srgbClr val="FF0000"/>
                </a:solidFill>
                <a:latin typeface="Calibri" panose="020F0502020204030204"/>
                <a:cs typeface="Calibri" panose="020F0502020204030204"/>
              </a:rPr>
              <a:t>small </a:t>
            </a:r>
            <a:r>
              <a:rPr sz="2800" spc="-5" dirty="0">
                <a:solidFill>
                  <a:srgbClr val="FF0000"/>
                </a:solidFill>
                <a:latin typeface="Calibri" panose="020F0502020204030204"/>
                <a:cs typeface="Calibri" panose="020F0502020204030204"/>
              </a:rPr>
              <a:t>pieces of </a:t>
            </a:r>
            <a:r>
              <a:rPr sz="2800" spc="-20" dirty="0">
                <a:solidFill>
                  <a:srgbClr val="FF0000"/>
                </a:solidFill>
                <a:latin typeface="Calibri" panose="020F0502020204030204"/>
                <a:cs typeface="Calibri" panose="020F0502020204030204"/>
              </a:rPr>
              <a:t>data </a:t>
            </a:r>
            <a:r>
              <a:rPr sz="2800" spc="-5" dirty="0">
                <a:solidFill>
                  <a:srgbClr val="FF0000"/>
                </a:solidFill>
                <a:latin typeface="Calibri" panose="020F0502020204030204"/>
                <a:cs typeface="Calibri" panose="020F0502020204030204"/>
              </a:rPr>
              <a:t>known as </a:t>
            </a:r>
            <a:r>
              <a:rPr sz="2800" spc="-10" dirty="0">
                <a:solidFill>
                  <a:srgbClr val="FF0000"/>
                </a:solidFill>
                <a:latin typeface="Calibri" panose="020F0502020204030204"/>
                <a:cs typeface="Calibri" panose="020F0502020204030204"/>
              </a:rPr>
              <a:t>blocks</a:t>
            </a:r>
            <a:r>
              <a:rPr sz="2800" spc="-10" dirty="0">
                <a:latin typeface="Calibri" panose="020F0502020204030204"/>
                <a:cs typeface="Calibri" panose="020F0502020204030204"/>
              </a:rPr>
              <a:t>.  </a:t>
            </a:r>
            <a:r>
              <a:rPr sz="2800" spc="-5" dirty="0">
                <a:latin typeface="Calibri" panose="020F0502020204030204"/>
                <a:cs typeface="Calibri" panose="020F0502020204030204"/>
              </a:rPr>
              <a:t>The </a:t>
            </a:r>
            <a:r>
              <a:rPr sz="2800" spc="-20" dirty="0">
                <a:latin typeface="Calibri" panose="020F0502020204030204"/>
                <a:cs typeface="Calibri" panose="020F0502020204030204"/>
              </a:rPr>
              <a:t>default </a:t>
            </a:r>
            <a:r>
              <a:rPr sz="2800" spc="-5" dirty="0">
                <a:latin typeface="Calibri" panose="020F0502020204030204"/>
                <a:cs typeface="Calibri" panose="020F0502020204030204"/>
              </a:rPr>
              <a:t>block </a:t>
            </a:r>
            <a:r>
              <a:rPr sz="2800" spc="-25" dirty="0">
                <a:latin typeface="Calibri" panose="020F0502020204030204"/>
                <a:cs typeface="Calibri" panose="020F0502020204030204"/>
              </a:rPr>
              <a:t>size </a:t>
            </a:r>
            <a:r>
              <a:rPr sz="2800" spc="-5" dirty="0">
                <a:latin typeface="Calibri" panose="020F0502020204030204"/>
                <a:cs typeface="Calibri" panose="020F0502020204030204"/>
              </a:rPr>
              <a:t>in </a:t>
            </a:r>
            <a:r>
              <a:rPr sz="2800" spc="-15" dirty="0">
                <a:latin typeface="Calibri" panose="020F0502020204030204"/>
                <a:cs typeface="Calibri" panose="020F0502020204030204"/>
              </a:rPr>
              <a:t>HDFS </a:t>
            </a:r>
            <a:r>
              <a:rPr sz="2800" spc="-5" dirty="0">
                <a:latin typeface="Calibri" panose="020F0502020204030204"/>
                <a:cs typeface="Calibri" panose="020F0502020204030204"/>
              </a:rPr>
              <a:t>is 128</a:t>
            </a:r>
            <a:r>
              <a:rPr sz="2800" spc="160" dirty="0">
                <a:latin typeface="Calibri" panose="020F0502020204030204"/>
                <a:cs typeface="Calibri" panose="020F0502020204030204"/>
              </a:rPr>
              <a:t> </a:t>
            </a:r>
            <a:r>
              <a:rPr sz="2800" spc="-5" dirty="0">
                <a:latin typeface="Calibri" panose="020F0502020204030204"/>
                <a:cs typeface="Calibri" panose="020F0502020204030204"/>
              </a:rPr>
              <a:t>MB.</a:t>
            </a:r>
            <a:endParaRPr sz="2800" dirty="0">
              <a:latin typeface="Calibri" panose="020F0502020204030204"/>
              <a:cs typeface="Calibri" panose="020F0502020204030204"/>
            </a:endParaRPr>
          </a:p>
          <a:p>
            <a:pPr marL="12700">
              <a:lnSpc>
                <a:spcPct val="100000"/>
              </a:lnSpc>
              <a:spcBef>
                <a:spcPts val="620"/>
              </a:spcBef>
            </a:pPr>
            <a:r>
              <a:rPr sz="2800" spc="-60" dirty="0">
                <a:latin typeface="Calibri" panose="020F0502020204030204"/>
                <a:cs typeface="Calibri" panose="020F0502020204030204"/>
              </a:rPr>
              <a:t>We </a:t>
            </a:r>
            <a:r>
              <a:rPr sz="2800" spc="-10" dirty="0">
                <a:latin typeface="Calibri" panose="020F0502020204030204"/>
                <a:cs typeface="Calibri" panose="020F0502020204030204"/>
              </a:rPr>
              <a:t>can </a:t>
            </a:r>
            <a:r>
              <a:rPr sz="2800" spc="-15" dirty="0">
                <a:latin typeface="Calibri" panose="020F0502020204030204"/>
                <a:cs typeface="Calibri" panose="020F0502020204030204"/>
              </a:rPr>
              <a:t>configure </a:t>
            </a:r>
            <a:r>
              <a:rPr sz="2800" spc="-5" dirty="0">
                <a:latin typeface="Calibri" panose="020F0502020204030204"/>
                <a:cs typeface="Calibri" panose="020F0502020204030204"/>
              </a:rPr>
              <a:t>the </a:t>
            </a:r>
            <a:r>
              <a:rPr sz="2800" spc="-25" dirty="0">
                <a:latin typeface="Calibri" panose="020F0502020204030204"/>
                <a:cs typeface="Calibri" panose="020F0502020204030204"/>
              </a:rPr>
              <a:t>size </a:t>
            </a:r>
            <a:r>
              <a:rPr sz="2800" spc="-5" dirty="0">
                <a:latin typeface="Calibri" panose="020F0502020204030204"/>
                <a:cs typeface="Calibri" panose="020F0502020204030204"/>
              </a:rPr>
              <a:t>of the </a:t>
            </a:r>
            <a:r>
              <a:rPr sz="2800" spc="-10" dirty="0">
                <a:latin typeface="Calibri" panose="020F0502020204030204"/>
                <a:cs typeface="Calibri" panose="020F0502020204030204"/>
              </a:rPr>
              <a:t>block </a:t>
            </a:r>
            <a:r>
              <a:rPr sz="2800" spc="-5" dirty="0">
                <a:latin typeface="Calibri" panose="020F0502020204030204"/>
                <a:cs typeface="Calibri" panose="020F0502020204030204"/>
              </a:rPr>
              <a:t>as </a:t>
            </a:r>
            <a:r>
              <a:rPr sz="2800" spc="-10" dirty="0">
                <a:latin typeface="Calibri" panose="020F0502020204030204"/>
                <a:cs typeface="Calibri" panose="020F0502020204030204"/>
              </a:rPr>
              <a:t>per </a:t>
            </a:r>
            <a:r>
              <a:rPr sz="2800" spc="-5" dirty="0">
                <a:latin typeface="Calibri" panose="020F0502020204030204"/>
                <a:cs typeface="Calibri" panose="020F0502020204030204"/>
              </a:rPr>
              <a:t>the</a:t>
            </a:r>
            <a:r>
              <a:rPr sz="2800" spc="210" dirty="0">
                <a:latin typeface="Calibri" panose="020F0502020204030204"/>
                <a:cs typeface="Calibri" panose="020F0502020204030204"/>
              </a:rPr>
              <a:t> </a:t>
            </a:r>
            <a:r>
              <a:rPr sz="2800" spc="-15" dirty="0">
                <a:latin typeface="Calibri" panose="020F0502020204030204"/>
                <a:cs typeface="Calibri" panose="020F0502020204030204"/>
              </a:rPr>
              <a:t>requirements.</a:t>
            </a:r>
            <a:endParaRPr sz="2800" dirty="0">
              <a:latin typeface="Calibri" panose="020F0502020204030204"/>
              <a:cs typeface="Calibri" panose="020F0502020204030204"/>
            </a:endParaRPr>
          </a:p>
          <a:p>
            <a:pPr marL="12700" marR="5080">
              <a:lnSpc>
                <a:spcPts val="3030"/>
              </a:lnSpc>
              <a:spcBef>
                <a:spcPts val="1035"/>
              </a:spcBef>
            </a:pPr>
            <a:r>
              <a:rPr sz="2800" spc="-5" dirty="0">
                <a:latin typeface="Calibri" panose="020F0502020204030204"/>
                <a:cs typeface="Calibri" panose="020F0502020204030204"/>
              </a:rPr>
              <a:t>These </a:t>
            </a:r>
            <a:r>
              <a:rPr sz="2800" spc="-15" dirty="0">
                <a:latin typeface="Calibri" panose="020F0502020204030204"/>
                <a:cs typeface="Calibri" panose="020F0502020204030204"/>
              </a:rPr>
              <a:t>blocks are </a:t>
            </a:r>
            <a:r>
              <a:rPr sz="2800" spc="-25" dirty="0">
                <a:latin typeface="Calibri" panose="020F0502020204030204"/>
                <a:cs typeface="Calibri" panose="020F0502020204030204"/>
              </a:rPr>
              <a:t>stored </a:t>
            </a:r>
            <a:r>
              <a:rPr sz="2800" spc="-5" dirty="0">
                <a:latin typeface="Calibri" panose="020F0502020204030204"/>
                <a:cs typeface="Calibri" panose="020F0502020204030204"/>
              </a:rPr>
              <a:t>in the </a:t>
            </a:r>
            <a:r>
              <a:rPr sz="2800" spc="-15" dirty="0">
                <a:latin typeface="Calibri" panose="020F0502020204030204"/>
                <a:cs typeface="Calibri" panose="020F0502020204030204"/>
              </a:rPr>
              <a:t>cluster </a:t>
            </a:r>
            <a:r>
              <a:rPr sz="2800" spc="-5" dirty="0">
                <a:latin typeface="Calibri" panose="020F0502020204030204"/>
                <a:cs typeface="Calibri" panose="020F0502020204030204"/>
              </a:rPr>
              <a:t>in a </a:t>
            </a:r>
            <a:r>
              <a:rPr sz="2800" spc="-15" dirty="0">
                <a:latin typeface="Calibri" panose="020F0502020204030204"/>
                <a:cs typeface="Calibri" panose="020F0502020204030204"/>
              </a:rPr>
              <a:t>distributed </a:t>
            </a:r>
            <a:r>
              <a:rPr sz="2800" spc="-5" dirty="0">
                <a:latin typeface="Calibri" panose="020F0502020204030204"/>
                <a:cs typeface="Calibri" panose="020F0502020204030204"/>
              </a:rPr>
              <a:t>manner on </a:t>
            </a:r>
            <a:r>
              <a:rPr sz="2800" spc="-25" dirty="0">
                <a:latin typeface="Calibri" panose="020F0502020204030204"/>
                <a:cs typeface="Calibri" panose="020F0502020204030204"/>
              </a:rPr>
              <a:t>different  </a:t>
            </a:r>
            <a:r>
              <a:rPr sz="2800" spc="-10" dirty="0">
                <a:latin typeface="Calibri" panose="020F0502020204030204"/>
                <a:cs typeface="Calibri" panose="020F0502020204030204"/>
              </a:rPr>
              <a:t>nodes.</a:t>
            </a:r>
            <a:endParaRPr sz="2800" dirty="0">
              <a:latin typeface="Calibri" panose="020F0502020204030204"/>
              <a:cs typeface="Calibri" panose="020F0502020204030204"/>
            </a:endParaRPr>
          </a:p>
          <a:p>
            <a:pPr marL="12700" marR="79375">
              <a:lnSpc>
                <a:spcPts val="3020"/>
              </a:lnSpc>
              <a:spcBef>
                <a:spcPts val="1010"/>
              </a:spcBef>
            </a:pPr>
            <a:r>
              <a:rPr sz="2800" spc="-10" dirty="0">
                <a:latin typeface="Calibri" panose="020F0502020204030204"/>
                <a:cs typeface="Calibri" panose="020F0502020204030204"/>
              </a:rPr>
              <a:t>This </a:t>
            </a:r>
            <a:r>
              <a:rPr sz="2800" spc="-15" dirty="0">
                <a:latin typeface="Calibri" panose="020F0502020204030204"/>
                <a:cs typeface="Calibri" panose="020F0502020204030204"/>
              </a:rPr>
              <a:t>provides </a:t>
            </a:r>
            <a:r>
              <a:rPr sz="2800" spc="-5" dirty="0">
                <a:latin typeface="Calibri" panose="020F0502020204030204"/>
                <a:cs typeface="Calibri" panose="020F0502020204030204"/>
              </a:rPr>
              <a:t>a mechanism </a:t>
            </a:r>
            <a:r>
              <a:rPr sz="2800" spc="-25" dirty="0">
                <a:latin typeface="Calibri" panose="020F0502020204030204"/>
                <a:cs typeface="Calibri" panose="020F0502020204030204"/>
              </a:rPr>
              <a:t>for </a:t>
            </a:r>
            <a:r>
              <a:rPr sz="2800" spc="-10" dirty="0">
                <a:latin typeface="Calibri" panose="020F0502020204030204"/>
                <a:cs typeface="Calibri" panose="020F0502020204030204"/>
              </a:rPr>
              <a:t>MapReduce </a:t>
            </a:r>
            <a:r>
              <a:rPr sz="2800" spc="-20" dirty="0">
                <a:latin typeface="Calibri" panose="020F0502020204030204"/>
                <a:cs typeface="Calibri" panose="020F0502020204030204"/>
              </a:rPr>
              <a:t>to </a:t>
            </a:r>
            <a:r>
              <a:rPr sz="2800" spc="-15" dirty="0">
                <a:latin typeface="Calibri" panose="020F0502020204030204"/>
                <a:cs typeface="Calibri" panose="020F0502020204030204"/>
              </a:rPr>
              <a:t>process </a:t>
            </a:r>
            <a:r>
              <a:rPr sz="2800" spc="-5" dirty="0">
                <a:latin typeface="Calibri" panose="020F0502020204030204"/>
                <a:cs typeface="Calibri" panose="020F0502020204030204"/>
              </a:rPr>
              <a:t>the </a:t>
            </a:r>
            <a:r>
              <a:rPr sz="2800" spc="-25" dirty="0">
                <a:latin typeface="Calibri" panose="020F0502020204030204"/>
                <a:cs typeface="Calibri" panose="020F0502020204030204"/>
              </a:rPr>
              <a:t>data </a:t>
            </a:r>
            <a:r>
              <a:rPr sz="2800" spc="-5" dirty="0">
                <a:latin typeface="Calibri" panose="020F0502020204030204"/>
                <a:cs typeface="Calibri" panose="020F0502020204030204"/>
              </a:rPr>
              <a:t>in </a:t>
            </a:r>
            <a:r>
              <a:rPr sz="2800" spc="-15" dirty="0">
                <a:latin typeface="Calibri" panose="020F0502020204030204"/>
                <a:cs typeface="Calibri" panose="020F0502020204030204"/>
              </a:rPr>
              <a:t>parallel  </a:t>
            </a:r>
            <a:r>
              <a:rPr sz="2800" spc="-5" dirty="0">
                <a:latin typeface="Calibri" panose="020F0502020204030204"/>
                <a:cs typeface="Calibri" panose="020F0502020204030204"/>
              </a:rPr>
              <a:t>in the</a:t>
            </a:r>
            <a:r>
              <a:rPr sz="2800" spc="5" dirty="0">
                <a:latin typeface="Calibri" panose="020F0502020204030204"/>
                <a:cs typeface="Calibri" panose="020F0502020204030204"/>
              </a:rPr>
              <a:t> </a:t>
            </a:r>
            <a:r>
              <a:rPr sz="2800" spc="-45" dirty="0">
                <a:latin typeface="Calibri" panose="020F0502020204030204"/>
                <a:cs typeface="Calibri" panose="020F0502020204030204"/>
              </a:rPr>
              <a:t>cluster.</a:t>
            </a:r>
            <a:endParaRPr sz="2800" dirty="0">
              <a:latin typeface="Calibri" panose="020F0502020204030204"/>
              <a:cs typeface="Calibri" panose="020F0502020204030204"/>
            </a:endParaRPr>
          </a:p>
        </p:txBody>
      </p:sp>
      <p:sp>
        <p:nvSpPr>
          <p:cNvPr id="4" name="object 4"/>
          <p:cNvSpPr/>
          <p:nvPr/>
        </p:nvSpPr>
        <p:spPr>
          <a:xfrm>
            <a:off x="3851147" y="4517135"/>
            <a:ext cx="5209032" cy="234086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104119" y="2199152"/>
            <a:ext cx="1903476" cy="1775155"/>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423917" y="306704"/>
            <a:ext cx="3737610" cy="574040"/>
          </a:xfrm>
          <a:prstGeom prst="rect">
            <a:avLst/>
          </a:prstGeom>
        </p:spPr>
        <p:txBody>
          <a:bodyPr vert="horz" wrap="square" lIns="0" tIns="12700" rIns="0" bIns="0" rtlCol="0">
            <a:spAutoFit/>
          </a:bodyPr>
          <a:lstStyle/>
          <a:p>
            <a:pPr marL="12700">
              <a:lnSpc>
                <a:spcPct val="100000"/>
              </a:lnSpc>
              <a:spcBef>
                <a:spcPts val="100"/>
              </a:spcBef>
            </a:pPr>
            <a:r>
              <a:rPr sz="3600" b="0" spc="-15" dirty="0">
                <a:latin typeface="Calibri" panose="020F0502020204030204"/>
                <a:cs typeface="Calibri" panose="020F0502020204030204"/>
              </a:rPr>
              <a:t>Advantages </a:t>
            </a:r>
            <a:r>
              <a:rPr sz="3600" b="0" spc="-5" dirty="0">
                <a:latin typeface="Calibri" panose="020F0502020204030204"/>
                <a:cs typeface="Calibri" panose="020F0502020204030204"/>
              </a:rPr>
              <a:t>of</a:t>
            </a:r>
            <a:r>
              <a:rPr sz="3600" b="0" spc="-114" dirty="0">
                <a:latin typeface="Calibri" panose="020F0502020204030204"/>
                <a:cs typeface="Calibri" panose="020F0502020204030204"/>
              </a:rPr>
              <a:t> </a:t>
            </a:r>
            <a:r>
              <a:rPr sz="3600" b="0" spc="-10" dirty="0">
                <a:latin typeface="Calibri" panose="020F0502020204030204"/>
                <a:cs typeface="Calibri" panose="020F0502020204030204"/>
              </a:rPr>
              <a:t>HDFS</a:t>
            </a:r>
            <a:endParaRPr sz="3600">
              <a:latin typeface="Calibri" panose="020F0502020204030204"/>
              <a:cs typeface="Calibri" panose="020F0502020204030204"/>
            </a:endParaRPr>
          </a:p>
        </p:txBody>
      </p:sp>
      <p:sp>
        <p:nvSpPr>
          <p:cNvPr id="4" name="object 4"/>
          <p:cNvSpPr txBox="1"/>
          <p:nvPr/>
        </p:nvSpPr>
        <p:spPr>
          <a:xfrm>
            <a:off x="895603" y="1595704"/>
            <a:ext cx="10518140" cy="5245026"/>
          </a:xfrm>
          <a:prstGeom prst="rect">
            <a:avLst/>
          </a:prstGeom>
        </p:spPr>
        <p:txBody>
          <a:bodyPr vert="horz" wrap="square" lIns="0" tIns="12700" rIns="0" bIns="0" rtlCol="0">
            <a:spAutoFit/>
          </a:bodyPr>
          <a:lstStyle/>
          <a:p>
            <a:pPr marL="12700" marR="5080" algn="just">
              <a:lnSpc>
                <a:spcPct val="100000"/>
              </a:lnSpc>
              <a:spcBef>
                <a:spcPts val="100"/>
              </a:spcBef>
            </a:pPr>
            <a:r>
              <a:rPr sz="2400" u="sng" spc="-15" dirty="0">
                <a:latin typeface="Calibri" panose="020F0502020204030204"/>
                <a:cs typeface="Calibri" panose="020F0502020204030204"/>
              </a:rPr>
              <a:t>Fault </a:t>
            </a:r>
            <a:r>
              <a:rPr sz="2400" u="sng" spc="-25" dirty="0">
                <a:latin typeface="Calibri" panose="020F0502020204030204"/>
                <a:cs typeface="Calibri" panose="020F0502020204030204"/>
              </a:rPr>
              <a:t>Tolerance</a:t>
            </a:r>
            <a:r>
              <a:rPr sz="2400" spc="-25" dirty="0">
                <a:latin typeface="Calibri" panose="020F0502020204030204"/>
                <a:cs typeface="Calibri" panose="020F0502020204030204"/>
              </a:rPr>
              <a:t>–Each </a:t>
            </a:r>
            <a:r>
              <a:rPr sz="2400" spc="-15" dirty="0">
                <a:latin typeface="Calibri" panose="020F0502020204030204"/>
                <a:cs typeface="Calibri" panose="020F0502020204030204"/>
              </a:rPr>
              <a:t>data </a:t>
            </a:r>
            <a:r>
              <a:rPr sz="2400" spc="-10" dirty="0">
                <a:latin typeface="Calibri" panose="020F0502020204030204"/>
                <a:cs typeface="Calibri" panose="020F0502020204030204"/>
              </a:rPr>
              <a:t>blocks </a:t>
            </a:r>
            <a:r>
              <a:rPr sz="2400" spc="-15" dirty="0">
                <a:latin typeface="Calibri" panose="020F0502020204030204"/>
                <a:cs typeface="Calibri" panose="020F0502020204030204"/>
              </a:rPr>
              <a:t>are </a:t>
            </a:r>
            <a:r>
              <a:rPr sz="2400" spc="-10" dirty="0">
                <a:solidFill>
                  <a:srgbClr val="FF0000"/>
                </a:solidFill>
                <a:latin typeface="Calibri" panose="020F0502020204030204"/>
                <a:cs typeface="Calibri" panose="020F0502020204030204"/>
              </a:rPr>
              <a:t>replicated </a:t>
            </a:r>
            <a:r>
              <a:rPr sz="2400" dirty="0">
                <a:solidFill>
                  <a:srgbClr val="FF0000"/>
                </a:solidFill>
                <a:latin typeface="Calibri" panose="020F0502020204030204"/>
                <a:cs typeface="Calibri" panose="020F0502020204030204"/>
              </a:rPr>
              <a:t>thrice </a:t>
            </a:r>
            <a:r>
              <a:rPr sz="2400" spc="-5" dirty="0">
                <a:latin typeface="Calibri" panose="020F0502020204030204"/>
                <a:cs typeface="Calibri" panose="020F0502020204030204"/>
              </a:rPr>
              <a:t>((everything </a:t>
            </a:r>
            <a:r>
              <a:rPr sz="2400" dirty="0">
                <a:latin typeface="Calibri" panose="020F0502020204030204"/>
                <a:cs typeface="Calibri" panose="020F0502020204030204"/>
              </a:rPr>
              <a:t>is </a:t>
            </a:r>
            <a:r>
              <a:rPr sz="2400" spc="-20" dirty="0">
                <a:latin typeface="Calibri" panose="020F0502020204030204"/>
                <a:cs typeface="Calibri" panose="020F0502020204030204"/>
              </a:rPr>
              <a:t>stored </a:t>
            </a:r>
            <a:r>
              <a:rPr sz="2400" spc="-5" dirty="0">
                <a:latin typeface="Calibri" panose="020F0502020204030204"/>
                <a:cs typeface="Calibri" panose="020F0502020204030204"/>
              </a:rPr>
              <a:t>on </a:t>
            </a:r>
            <a:r>
              <a:rPr sz="2400" spc="-10" dirty="0">
                <a:latin typeface="Calibri" panose="020F0502020204030204"/>
                <a:cs typeface="Calibri" panose="020F0502020204030204"/>
              </a:rPr>
              <a:t>three  machines/Data </a:t>
            </a:r>
            <a:r>
              <a:rPr sz="2400" spc="-5" dirty="0">
                <a:latin typeface="Calibri" panose="020F0502020204030204"/>
                <a:cs typeface="Calibri" panose="020F0502020204030204"/>
              </a:rPr>
              <a:t>Nodes </a:t>
            </a:r>
            <a:r>
              <a:rPr sz="2400" spc="-10" dirty="0">
                <a:latin typeface="Calibri" panose="020F0502020204030204"/>
                <a:cs typeface="Calibri" panose="020F0502020204030204"/>
              </a:rPr>
              <a:t>by default) </a:t>
            </a:r>
            <a:r>
              <a:rPr sz="2400" dirty="0">
                <a:latin typeface="Calibri" panose="020F0502020204030204"/>
                <a:cs typeface="Calibri" panose="020F0502020204030204"/>
              </a:rPr>
              <a:t>in the </a:t>
            </a:r>
            <a:r>
              <a:rPr sz="2400" spc="-40" dirty="0">
                <a:latin typeface="Calibri" panose="020F0502020204030204"/>
                <a:cs typeface="Calibri" panose="020F0502020204030204"/>
              </a:rPr>
              <a:t>cluster. </a:t>
            </a:r>
            <a:r>
              <a:rPr sz="2400" spc="-5" dirty="0">
                <a:latin typeface="Calibri" panose="020F0502020204030204"/>
                <a:cs typeface="Calibri" panose="020F0502020204030204"/>
              </a:rPr>
              <a:t>This helps </a:t>
            </a:r>
            <a:r>
              <a:rPr sz="2400" spc="-15" dirty="0">
                <a:latin typeface="Calibri" panose="020F0502020204030204"/>
                <a:cs typeface="Calibri" panose="020F0502020204030204"/>
              </a:rPr>
              <a:t>to </a:t>
            </a:r>
            <a:r>
              <a:rPr sz="2400" spc="-10" dirty="0">
                <a:latin typeface="Calibri" panose="020F0502020204030204"/>
                <a:cs typeface="Calibri" panose="020F0502020204030204"/>
              </a:rPr>
              <a:t>protect </a:t>
            </a:r>
            <a:r>
              <a:rPr sz="2400" dirty="0">
                <a:latin typeface="Calibri" panose="020F0502020204030204"/>
                <a:cs typeface="Calibri" panose="020F0502020204030204"/>
              </a:rPr>
              <a:t>the </a:t>
            </a:r>
            <a:r>
              <a:rPr sz="2400" spc="-15" dirty="0">
                <a:latin typeface="Calibri" panose="020F0502020204030204"/>
                <a:cs typeface="Calibri" panose="020F0502020204030204"/>
              </a:rPr>
              <a:t>data against  data </a:t>
            </a:r>
            <a:r>
              <a:rPr sz="2400" spc="-5" dirty="0">
                <a:latin typeface="Calibri" panose="020F0502020204030204"/>
                <a:cs typeface="Calibri" panose="020F0502020204030204"/>
              </a:rPr>
              <a:t>Node </a:t>
            </a:r>
            <a:r>
              <a:rPr sz="2400" dirty="0">
                <a:latin typeface="Calibri" panose="020F0502020204030204"/>
                <a:cs typeface="Calibri" panose="020F0502020204030204"/>
              </a:rPr>
              <a:t>(machine)</a:t>
            </a:r>
            <a:r>
              <a:rPr sz="2400" spc="-25" dirty="0">
                <a:latin typeface="Calibri" panose="020F0502020204030204"/>
                <a:cs typeface="Calibri" panose="020F0502020204030204"/>
              </a:rPr>
              <a:t> </a:t>
            </a:r>
            <a:r>
              <a:rPr sz="2400" spc="-15" dirty="0">
                <a:latin typeface="Calibri" panose="020F0502020204030204"/>
                <a:cs typeface="Calibri" panose="020F0502020204030204"/>
              </a:rPr>
              <a:t>failure.</a:t>
            </a:r>
            <a:endParaRPr sz="2400" dirty="0">
              <a:latin typeface="Calibri" panose="020F0502020204030204"/>
              <a:cs typeface="Calibri" panose="020F0502020204030204"/>
            </a:endParaRPr>
          </a:p>
          <a:p>
            <a:pPr>
              <a:lnSpc>
                <a:spcPct val="100000"/>
              </a:lnSpc>
              <a:spcBef>
                <a:spcPts val="10"/>
              </a:spcBef>
            </a:pPr>
            <a:endParaRPr sz="2500" dirty="0">
              <a:latin typeface="Times New Roman" panose="02020603050405020304"/>
              <a:cs typeface="Times New Roman" panose="02020603050405020304"/>
            </a:endParaRPr>
          </a:p>
          <a:p>
            <a:pPr marL="12700" algn="just">
              <a:lnSpc>
                <a:spcPct val="100000"/>
              </a:lnSpc>
            </a:pPr>
            <a:r>
              <a:rPr sz="2400" u="sng" spc="-5" dirty="0">
                <a:latin typeface="Calibri" panose="020F0502020204030204"/>
                <a:cs typeface="Calibri" panose="020F0502020204030204"/>
              </a:rPr>
              <a:t>Space</a:t>
            </a:r>
            <a:r>
              <a:rPr sz="2400" spc="-5" dirty="0">
                <a:latin typeface="Calibri" panose="020F0502020204030204"/>
                <a:cs typeface="Calibri" panose="020F0502020204030204"/>
              </a:rPr>
              <a:t> </a:t>
            </a:r>
            <a:r>
              <a:rPr sz="2400" dirty="0">
                <a:latin typeface="Calibri" panose="020F0502020204030204"/>
                <a:cs typeface="Calibri" panose="020F0502020204030204"/>
              </a:rPr>
              <a:t>– </a:t>
            </a:r>
            <a:r>
              <a:rPr sz="2400" spc="-10" dirty="0">
                <a:latin typeface="Calibri" panose="020F0502020204030204"/>
                <a:cs typeface="Calibri" panose="020F0502020204030204"/>
              </a:rPr>
              <a:t>Just </a:t>
            </a:r>
            <a:r>
              <a:rPr sz="2400" dirty="0">
                <a:latin typeface="Calibri" panose="020F0502020204030204"/>
                <a:cs typeface="Calibri" panose="020F0502020204030204"/>
              </a:rPr>
              <a:t>add </a:t>
            </a:r>
            <a:r>
              <a:rPr sz="2400" spc="-10" dirty="0">
                <a:latin typeface="Calibri" panose="020F0502020204030204"/>
                <a:cs typeface="Calibri" panose="020F0502020204030204"/>
              </a:rPr>
              <a:t>more </a:t>
            </a:r>
            <a:r>
              <a:rPr sz="2400" spc="-15" dirty="0">
                <a:latin typeface="Calibri" panose="020F0502020204030204"/>
                <a:cs typeface="Calibri" panose="020F0502020204030204"/>
              </a:rPr>
              <a:t>data </a:t>
            </a:r>
            <a:r>
              <a:rPr sz="2400" spc="-5" dirty="0">
                <a:latin typeface="Calibri" panose="020F0502020204030204"/>
                <a:cs typeface="Calibri" panose="020F0502020204030204"/>
              </a:rPr>
              <a:t>nodes </a:t>
            </a:r>
            <a:r>
              <a:rPr sz="2400" dirty="0">
                <a:latin typeface="Calibri" panose="020F0502020204030204"/>
                <a:cs typeface="Calibri" panose="020F0502020204030204"/>
              </a:rPr>
              <a:t>if </a:t>
            </a:r>
            <a:r>
              <a:rPr sz="2400" spc="-10" dirty="0">
                <a:latin typeface="Calibri" panose="020F0502020204030204"/>
                <a:cs typeface="Calibri" panose="020F0502020204030204"/>
              </a:rPr>
              <a:t>you </a:t>
            </a:r>
            <a:r>
              <a:rPr sz="2400" spc="-5" dirty="0">
                <a:latin typeface="Calibri" panose="020F0502020204030204"/>
                <a:cs typeface="Calibri" panose="020F0502020204030204"/>
              </a:rPr>
              <a:t>need </a:t>
            </a:r>
            <a:r>
              <a:rPr sz="2400" spc="-10" dirty="0">
                <a:latin typeface="Calibri" panose="020F0502020204030204"/>
                <a:cs typeface="Calibri" panose="020F0502020204030204"/>
              </a:rPr>
              <a:t>more </a:t>
            </a:r>
            <a:r>
              <a:rPr sz="2400" spc="-5" dirty="0">
                <a:latin typeface="Calibri" panose="020F0502020204030204"/>
                <a:cs typeface="Calibri" panose="020F0502020204030204"/>
              </a:rPr>
              <a:t>disk</a:t>
            </a:r>
            <a:r>
              <a:rPr sz="2400" spc="-25" dirty="0">
                <a:latin typeface="Calibri" panose="020F0502020204030204"/>
                <a:cs typeface="Calibri" panose="020F0502020204030204"/>
              </a:rPr>
              <a:t> </a:t>
            </a:r>
            <a:r>
              <a:rPr sz="2400" spc="-5" dirty="0">
                <a:latin typeface="Calibri" panose="020F0502020204030204"/>
                <a:cs typeface="Calibri" panose="020F0502020204030204"/>
              </a:rPr>
              <a:t>space.</a:t>
            </a:r>
            <a:endParaRPr sz="2400" dirty="0">
              <a:latin typeface="Calibri" panose="020F0502020204030204"/>
              <a:cs typeface="Calibri" panose="020F0502020204030204"/>
            </a:endParaRPr>
          </a:p>
          <a:p>
            <a:pPr>
              <a:lnSpc>
                <a:spcPct val="100000"/>
              </a:lnSpc>
              <a:spcBef>
                <a:spcPts val="5"/>
              </a:spcBef>
            </a:pPr>
            <a:endParaRPr sz="2500" dirty="0">
              <a:latin typeface="Times New Roman" panose="02020603050405020304"/>
              <a:cs typeface="Times New Roman" panose="02020603050405020304"/>
            </a:endParaRPr>
          </a:p>
          <a:p>
            <a:pPr marL="12700" marR="161925">
              <a:lnSpc>
                <a:spcPct val="100000"/>
              </a:lnSpc>
            </a:pPr>
            <a:r>
              <a:rPr sz="2400" u="sng" spc="-5" dirty="0">
                <a:latin typeface="Calibri" panose="020F0502020204030204"/>
                <a:cs typeface="Calibri" panose="020F0502020204030204"/>
              </a:rPr>
              <a:t>Scalability</a:t>
            </a:r>
            <a:r>
              <a:rPr sz="2400" spc="-5" dirty="0">
                <a:latin typeface="Calibri" panose="020F0502020204030204"/>
                <a:cs typeface="Calibri" panose="020F0502020204030204"/>
              </a:rPr>
              <a:t> </a:t>
            </a:r>
            <a:r>
              <a:rPr sz="2400" dirty="0">
                <a:latin typeface="Calibri" panose="020F0502020204030204"/>
                <a:cs typeface="Calibri" panose="020F0502020204030204"/>
              </a:rPr>
              <a:t>– </a:t>
            </a:r>
            <a:r>
              <a:rPr sz="2400" spc="-15" dirty="0">
                <a:latin typeface="Calibri" panose="020F0502020204030204"/>
                <a:cs typeface="Calibri" panose="020F0502020204030204"/>
              </a:rPr>
              <a:t>Unlike </a:t>
            </a:r>
            <a:r>
              <a:rPr sz="2400" spc="-5" dirty="0">
                <a:latin typeface="Calibri" panose="020F0502020204030204"/>
                <a:cs typeface="Calibri" panose="020F0502020204030204"/>
              </a:rPr>
              <a:t>traditional </a:t>
            </a:r>
            <a:r>
              <a:rPr sz="2400" spc="-10" dirty="0">
                <a:latin typeface="Calibri" panose="020F0502020204030204"/>
                <a:cs typeface="Calibri" panose="020F0502020204030204"/>
              </a:rPr>
              <a:t>databases HDFS </a:t>
            </a:r>
            <a:r>
              <a:rPr sz="2400" dirty="0">
                <a:latin typeface="Calibri" panose="020F0502020204030204"/>
                <a:cs typeface="Calibri" panose="020F0502020204030204"/>
              </a:rPr>
              <a:t>is </a:t>
            </a:r>
            <a:r>
              <a:rPr sz="2400" spc="-5" dirty="0">
                <a:latin typeface="Calibri" panose="020F0502020204030204"/>
                <a:cs typeface="Calibri" panose="020F0502020204030204"/>
              </a:rPr>
              <a:t>highly scalable because </a:t>
            </a:r>
            <a:r>
              <a:rPr sz="2400" dirty="0">
                <a:latin typeface="Calibri" panose="020F0502020204030204"/>
                <a:cs typeface="Calibri" panose="020F0502020204030204"/>
              </a:rPr>
              <a:t>it </a:t>
            </a:r>
            <a:r>
              <a:rPr sz="2400" spc="-10" dirty="0">
                <a:latin typeface="Calibri" panose="020F0502020204030204"/>
                <a:cs typeface="Calibri" panose="020F0502020204030204"/>
              </a:rPr>
              <a:t>can </a:t>
            </a:r>
            <a:r>
              <a:rPr sz="2400" spc="-20" dirty="0">
                <a:latin typeface="Calibri" panose="020F0502020204030204"/>
                <a:cs typeface="Calibri" panose="020F0502020204030204"/>
              </a:rPr>
              <a:t>store  </a:t>
            </a:r>
            <a:r>
              <a:rPr sz="2400" dirty="0">
                <a:latin typeface="Calibri" panose="020F0502020204030204"/>
                <a:cs typeface="Calibri" panose="020F0502020204030204"/>
              </a:rPr>
              <a:t>and </a:t>
            </a:r>
            <a:r>
              <a:rPr sz="2400" spc="-10" dirty="0">
                <a:latin typeface="Calibri" panose="020F0502020204030204"/>
                <a:cs typeface="Calibri" panose="020F0502020204030204"/>
              </a:rPr>
              <a:t>distribute </a:t>
            </a:r>
            <a:r>
              <a:rPr sz="2400" spc="-5" dirty="0">
                <a:latin typeface="Calibri" panose="020F0502020204030204"/>
                <a:cs typeface="Calibri" panose="020F0502020204030204"/>
              </a:rPr>
              <a:t>very </a:t>
            </a:r>
            <a:r>
              <a:rPr sz="2400" spc="-15" dirty="0">
                <a:latin typeface="Calibri" panose="020F0502020204030204"/>
                <a:cs typeface="Calibri" panose="020F0502020204030204"/>
              </a:rPr>
              <a:t>large </a:t>
            </a:r>
            <a:r>
              <a:rPr sz="2400" spc="-10" dirty="0">
                <a:latin typeface="Calibri" panose="020F0502020204030204"/>
                <a:cs typeface="Calibri" panose="020F0502020204030204"/>
              </a:rPr>
              <a:t>datasets across </a:t>
            </a:r>
            <a:r>
              <a:rPr sz="2400" spc="-15" dirty="0">
                <a:latin typeface="Calibri" panose="020F0502020204030204"/>
                <a:cs typeface="Calibri" panose="020F0502020204030204"/>
              </a:rPr>
              <a:t>many </a:t>
            </a:r>
            <a:r>
              <a:rPr sz="2400" spc="-5" dirty="0">
                <a:latin typeface="Calibri" panose="020F0502020204030204"/>
                <a:cs typeface="Calibri" panose="020F0502020204030204"/>
              </a:rPr>
              <a:t>nodes that </a:t>
            </a:r>
            <a:r>
              <a:rPr sz="2400" spc="-10" dirty="0">
                <a:latin typeface="Calibri" panose="020F0502020204030204"/>
                <a:cs typeface="Calibri" panose="020F0502020204030204"/>
              </a:rPr>
              <a:t>can </a:t>
            </a:r>
            <a:r>
              <a:rPr sz="2400" spc="-20" dirty="0">
                <a:latin typeface="Calibri" panose="020F0502020204030204"/>
                <a:cs typeface="Calibri" panose="020F0502020204030204"/>
              </a:rPr>
              <a:t>operate </a:t>
            </a:r>
            <a:r>
              <a:rPr sz="2400" dirty="0">
                <a:latin typeface="Calibri" panose="020F0502020204030204"/>
                <a:cs typeface="Calibri" panose="020F0502020204030204"/>
              </a:rPr>
              <a:t>in</a:t>
            </a:r>
            <a:r>
              <a:rPr sz="2400" spc="45" dirty="0">
                <a:latin typeface="Calibri" panose="020F0502020204030204"/>
                <a:cs typeface="Calibri" panose="020F0502020204030204"/>
              </a:rPr>
              <a:t> </a:t>
            </a:r>
            <a:r>
              <a:rPr sz="2400" spc="-10" dirty="0">
                <a:latin typeface="Calibri" panose="020F0502020204030204"/>
                <a:cs typeface="Calibri" panose="020F0502020204030204"/>
              </a:rPr>
              <a:t>parallel.</a:t>
            </a:r>
            <a:endParaRPr sz="2400" dirty="0">
              <a:latin typeface="Calibri" panose="020F0502020204030204"/>
              <a:cs typeface="Calibri" panose="020F0502020204030204"/>
            </a:endParaRPr>
          </a:p>
          <a:p>
            <a:pPr>
              <a:lnSpc>
                <a:spcPct val="100000"/>
              </a:lnSpc>
              <a:spcBef>
                <a:spcPts val="10"/>
              </a:spcBef>
            </a:pPr>
            <a:endParaRPr sz="2500" dirty="0">
              <a:latin typeface="Times New Roman" panose="02020603050405020304"/>
              <a:cs typeface="Times New Roman" panose="02020603050405020304"/>
            </a:endParaRPr>
          </a:p>
          <a:p>
            <a:pPr marL="12700" marR="330835">
              <a:lnSpc>
                <a:spcPct val="100000"/>
              </a:lnSpc>
            </a:pPr>
            <a:r>
              <a:rPr sz="2400" u="sng" spc="-10" dirty="0">
                <a:latin typeface="Calibri" panose="020F0502020204030204"/>
                <a:cs typeface="Calibri" panose="020F0502020204030204"/>
              </a:rPr>
              <a:t>Flexibility</a:t>
            </a:r>
            <a:r>
              <a:rPr sz="2400" spc="-10" dirty="0">
                <a:latin typeface="Calibri" panose="020F0502020204030204"/>
                <a:cs typeface="Calibri" panose="020F0502020204030204"/>
              </a:rPr>
              <a:t> </a:t>
            </a:r>
            <a:r>
              <a:rPr sz="2400" dirty="0">
                <a:latin typeface="Calibri" panose="020F0502020204030204"/>
                <a:cs typeface="Calibri" panose="020F0502020204030204"/>
              </a:rPr>
              <a:t>–It </a:t>
            </a:r>
            <a:r>
              <a:rPr sz="2400" spc="-10" dirty="0">
                <a:latin typeface="Calibri" panose="020F0502020204030204"/>
                <a:cs typeface="Calibri" panose="020F0502020204030204"/>
              </a:rPr>
              <a:t>can </a:t>
            </a:r>
            <a:r>
              <a:rPr sz="2400" spc="-20" dirty="0">
                <a:latin typeface="Calibri" panose="020F0502020204030204"/>
                <a:cs typeface="Calibri" panose="020F0502020204030204"/>
              </a:rPr>
              <a:t>store any </a:t>
            </a:r>
            <a:r>
              <a:rPr sz="2400" dirty="0">
                <a:latin typeface="Calibri" panose="020F0502020204030204"/>
                <a:cs typeface="Calibri" panose="020F0502020204030204"/>
              </a:rPr>
              <a:t>kind </a:t>
            </a:r>
            <a:r>
              <a:rPr sz="2400" spc="-5" dirty="0">
                <a:latin typeface="Calibri" panose="020F0502020204030204"/>
                <a:cs typeface="Calibri" panose="020F0502020204030204"/>
              </a:rPr>
              <a:t>of </a:t>
            </a:r>
            <a:r>
              <a:rPr sz="2400" spc="-15" dirty="0">
                <a:latin typeface="Calibri" panose="020F0502020204030204"/>
                <a:cs typeface="Calibri" panose="020F0502020204030204"/>
              </a:rPr>
              <a:t>data, </a:t>
            </a:r>
            <a:r>
              <a:rPr sz="2400" dirty="0">
                <a:latin typeface="Calibri" panose="020F0502020204030204"/>
                <a:cs typeface="Calibri" panose="020F0502020204030204"/>
              </a:rPr>
              <a:t>whether its </a:t>
            </a:r>
            <a:r>
              <a:rPr sz="2400" spc="-10" dirty="0">
                <a:latin typeface="Calibri" panose="020F0502020204030204"/>
                <a:cs typeface="Calibri" panose="020F0502020204030204"/>
              </a:rPr>
              <a:t>structured, semi-structured </a:t>
            </a:r>
            <a:r>
              <a:rPr sz="2400" spc="-5" dirty="0">
                <a:latin typeface="Calibri" panose="020F0502020204030204"/>
                <a:cs typeface="Calibri" panose="020F0502020204030204"/>
              </a:rPr>
              <a:t>or  </a:t>
            </a:r>
            <a:r>
              <a:rPr sz="2400" spc="-10" dirty="0">
                <a:latin typeface="Calibri" panose="020F0502020204030204"/>
                <a:cs typeface="Calibri" panose="020F0502020204030204"/>
              </a:rPr>
              <a:t>unstructured.</a:t>
            </a:r>
            <a:endParaRPr sz="2400" dirty="0">
              <a:latin typeface="Calibri" panose="020F0502020204030204"/>
              <a:cs typeface="Calibri" panose="020F0502020204030204"/>
            </a:endParaRPr>
          </a:p>
          <a:p>
            <a:pPr>
              <a:lnSpc>
                <a:spcPct val="100000"/>
              </a:lnSpc>
              <a:spcBef>
                <a:spcPts val="5"/>
              </a:spcBef>
            </a:pPr>
            <a:endParaRPr sz="2500" dirty="0">
              <a:latin typeface="Times New Roman" panose="02020603050405020304"/>
              <a:cs typeface="Times New Roman" panose="02020603050405020304"/>
            </a:endParaRPr>
          </a:p>
          <a:p>
            <a:pPr marL="12700">
              <a:lnSpc>
                <a:spcPct val="100000"/>
              </a:lnSpc>
            </a:pPr>
            <a:r>
              <a:rPr sz="2400" u="sng" spc="-15" dirty="0">
                <a:latin typeface="Calibri" panose="020F0502020204030204"/>
                <a:cs typeface="Calibri" panose="020F0502020204030204"/>
              </a:rPr>
              <a:t>Cost-effective</a:t>
            </a:r>
            <a:r>
              <a:rPr sz="2400" spc="-15" dirty="0">
                <a:latin typeface="Calibri" panose="020F0502020204030204"/>
                <a:cs typeface="Calibri" panose="020F0502020204030204"/>
              </a:rPr>
              <a:t> </a:t>
            </a:r>
            <a:r>
              <a:rPr sz="2400" dirty="0">
                <a:latin typeface="Calibri" panose="020F0502020204030204"/>
                <a:cs typeface="Calibri" panose="020F0502020204030204"/>
              </a:rPr>
              <a:t>– </a:t>
            </a:r>
            <a:r>
              <a:rPr sz="2400" spc="-10" dirty="0">
                <a:latin typeface="Calibri" panose="020F0502020204030204"/>
                <a:cs typeface="Calibri" panose="020F0502020204030204"/>
              </a:rPr>
              <a:t>HDFS </a:t>
            </a:r>
            <a:r>
              <a:rPr sz="2400" spc="-5" dirty="0">
                <a:latin typeface="Calibri" panose="020F0502020204030204"/>
                <a:cs typeface="Calibri" panose="020F0502020204030204"/>
              </a:rPr>
              <a:t>has </a:t>
            </a:r>
            <a:r>
              <a:rPr sz="2400" spc="-10" dirty="0">
                <a:latin typeface="Calibri" panose="020F0502020204030204"/>
                <a:cs typeface="Calibri" panose="020F0502020204030204"/>
              </a:rPr>
              <a:t>direct </a:t>
            </a:r>
            <a:r>
              <a:rPr sz="2400" spc="-15" dirty="0">
                <a:latin typeface="Calibri" panose="020F0502020204030204"/>
                <a:cs typeface="Calibri" panose="020F0502020204030204"/>
              </a:rPr>
              <a:t>attached </a:t>
            </a:r>
            <a:r>
              <a:rPr sz="2400" spc="-20" dirty="0">
                <a:latin typeface="Calibri" panose="020F0502020204030204"/>
                <a:cs typeface="Calibri" panose="020F0502020204030204"/>
              </a:rPr>
              <a:t>storage </a:t>
            </a:r>
            <a:r>
              <a:rPr sz="2400" dirty="0">
                <a:latin typeface="Calibri" panose="020F0502020204030204"/>
                <a:cs typeface="Calibri" panose="020F0502020204030204"/>
              </a:rPr>
              <a:t>and </a:t>
            </a:r>
            <a:r>
              <a:rPr sz="2400" spc="-10" dirty="0">
                <a:latin typeface="Calibri" panose="020F0502020204030204"/>
                <a:cs typeface="Calibri" panose="020F0502020204030204"/>
              </a:rPr>
              <a:t>shares </a:t>
            </a:r>
            <a:r>
              <a:rPr sz="2400" dirty="0">
                <a:latin typeface="Calibri" panose="020F0502020204030204"/>
                <a:cs typeface="Calibri" panose="020F0502020204030204"/>
              </a:rPr>
              <a:t>the </a:t>
            </a:r>
            <a:r>
              <a:rPr sz="2400" spc="-20" dirty="0">
                <a:latin typeface="Calibri" panose="020F0502020204030204"/>
                <a:cs typeface="Calibri" panose="020F0502020204030204"/>
              </a:rPr>
              <a:t>cost </a:t>
            </a:r>
            <a:r>
              <a:rPr sz="2400" spc="-5" dirty="0">
                <a:latin typeface="Calibri" panose="020F0502020204030204"/>
                <a:cs typeface="Calibri" panose="020F0502020204030204"/>
              </a:rPr>
              <a:t>of </a:t>
            </a:r>
            <a:r>
              <a:rPr sz="2400" dirty="0">
                <a:latin typeface="Calibri" panose="020F0502020204030204"/>
                <a:cs typeface="Calibri" panose="020F0502020204030204"/>
              </a:rPr>
              <a:t>the</a:t>
            </a:r>
            <a:r>
              <a:rPr sz="2400" spc="65" dirty="0">
                <a:latin typeface="Calibri" panose="020F0502020204030204"/>
                <a:cs typeface="Calibri" panose="020F0502020204030204"/>
              </a:rPr>
              <a:t> </a:t>
            </a:r>
            <a:r>
              <a:rPr sz="2400" spc="-10" dirty="0">
                <a:latin typeface="Calibri" panose="020F0502020204030204"/>
                <a:cs typeface="Calibri" panose="020F0502020204030204"/>
              </a:rPr>
              <a:t>network</a:t>
            </a:r>
            <a:endParaRPr sz="2400" dirty="0">
              <a:latin typeface="Calibri" panose="020F0502020204030204"/>
              <a:cs typeface="Calibri" panose="020F0502020204030204"/>
            </a:endParaRPr>
          </a:p>
          <a:p>
            <a:pPr marL="12700">
              <a:lnSpc>
                <a:spcPct val="100000"/>
              </a:lnSpc>
            </a:pPr>
            <a:r>
              <a:rPr sz="2400" dirty="0">
                <a:latin typeface="Calibri" panose="020F0502020204030204"/>
                <a:cs typeface="Calibri" panose="020F0502020204030204"/>
              </a:rPr>
              <a:t>and </a:t>
            </a:r>
            <a:r>
              <a:rPr sz="2400" spc="-15" dirty="0">
                <a:latin typeface="Calibri" panose="020F0502020204030204"/>
                <a:cs typeface="Calibri" panose="020F0502020204030204"/>
              </a:rPr>
              <a:t>computers </a:t>
            </a:r>
            <a:r>
              <a:rPr sz="2400" dirty="0">
                <a:latin typeface="Calibri" panose="020F0502020204030204"/>
                <a:cs typeface="Calibri" panose="020F0502020204030204"/>
              </a:rPr>
              <a:t>it runs </a:t>
            </a:r>
            <a:r>
              <a:rPr sz="2400" spc="-5" dirty="0">
                <a:latin typeface="Calibri" panose="020F0502020204030204"/>
                <a:cs typeface="Calibri" panose="020F0502020204030204"/>
              </a:rPr>
              <a:t>on </a:t>
            </a:r>
            <a:r>
              <a:rPr sz="2400" dirty="0">
                <a:latin typeface="Calibri" panose="020F0502020204030204"/>
                <a:cs typeface="Calibri" panose="020F0502020204030204"/>
              </a:rPr>
              <a:t>with the </a:t>
            </a:r>
            <a:r>
              <a:rPr sz="2400" spc="-5" dirty="0">
                <a:latin typeface="Calibri" panose="020F0502020204030204"/>
                <a:cs typeface="Calibri" panose="020F0502020204030204"/>
              </a:rPr>
              <a:t>MapReduce. It's </a:t>
            </a:r>
            <a:r>
              <a:rPr sz="2400" dirty="0">
                <a:latin typeface="Calibri" panose="020F0502020204030204"/>
                <a:cs typeface="Calibri" panose="020F0502020204030204"/>
              </a:rPr>
              <a:t>also an </a:t>
            </a:r>
            <a:r>
              <a:rPr sz="2400" spc="-5" dirty="0">
                <a:latin typeface="Calibri" panose="020F0502020204030204"/>
                <a:cs typeface="Calibri" panose="020F0502020204030204"/>
              </a:rPr>
              <a:t>open </a:t>
            </a:r>
            <a:r>
              <a:rPr sz="2400" spc="-10" dirty="0">
                <a:latin typeface="Calibri" panose="020F0502020204030204"/>
                <a:cs typeface="Calibri" panose="020F0502020204030204"/>
              </a:rPr>
              <a:t>source</a:t>
            </a:r>
            <a:r>
              <a:rPr sz="2400" spc="-105" dirty="0">
                <a:latin typeface="Calibri" panose="020F0502020204030204"/>
                <a:cs typeface="Calibri" panose="020F0502020204030204"/>
              </a:rPr>
              <a:t> </a:t>
            </a:r>
            <a:r>
              <a:rPr sz="2400" spc="-10" dirty="0">
                <a:latin typeface="Calibri" panose="020F0502020204030204"/>
                <a:cs typeface="Calibri" panose="020F0502020204030204"/>
              </a:rPr>
              <a:t>software.</a:t>
            </a:r>
            <a:endParaRPr sz="2400" dirty="0">
              <a:latin typeface="Calibri" panose="020F0502020204030204"/>
              <a:cs typeface="Calibri" panose="020F050202020403020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25869</TotalTime>
  <Words>4639</Words>
  <Application>Microsoft Office PowerPoint</Application>
  <PresentationFormat>Widescreen</PresentationFormat>
  <Paragraphs>530</Paragraphs>
  <Slides>95</Slides>
  <Notes>0</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95</vt:i4>
      </vt:variant>
    </vt:vector>
  </HeadingPairs>
  <TitlesOfParts>
    <vt:vector size="115" baseType="lpstr">
      <vt:lpstr>arial</vt:lpstr>
      <vt:lpstr>arial</vt:lpstr>
      <vt:lpstr>Bookman Old Style</vt:lpstr>
      <vt:lpstr>Calibri</vt:lpstr>
      <vt:lpstr>Calibri Light</vt:lpstr>
      <vt:lpstr>CIDFont+F1</vt:lpstr>
      <vt:lpstr>CIDFont+F3</vt:lpstr>
      <vt:lpstr>MinionPro-Italic</vt:lpstr>
      <vt:lpstr>MinionPro-Regular</vt:lpstr>
      <vt:lpstr>MyriadPro-SemiboldCond</vt:lpstr>
      <vt:lpstr>Roboto</vt:lpstr>
      <vt:lpstr>Times New Roman</vt:lpstr>
      <vt:lpstr>Times New Roman,Italic</vt:lpstr>
      <vt:lpstr>Trebuchet MS</vt:lpstr>
      <vt:lpstr>UbuntuMono-Bold</vt:lpstr>
      <vt:lpstr>UbuntuMono-Italic</vt:lpstr>
      <vt:lpstr>UbuntuMono-Regular</vt:lpstr>
      <vt:lpstr>Wingdings</vt:lpstr>
      <vt:lpstr>Wingdings 3</vt:lpstr>
      <vt:lpstr>Office Theme</vt:lpstr>
      <vt:lpstr>20CS19-BIG DATA ANALYTICS</vt:lpstr>
      <vt:lpstr>Course Outcomes:</vt:lpstr>
      <vt:lpstr>Syllabus</vt:lpstr>
      <vt:lpstr>TEXT BOOKS:</vt:lpstr>
      <vt:lpstr>UNIT I: Introduction to Big data</vt:lpstr>
      <vt:lpstr> </vt:lpstr>
      <vt:lpstr> </vt:lpstr>
      <vt:lpstr> </vt:lpstr>
      <vt:lpstr> </vt:lpstr>
      <vt:lpstr>Big data</vt:lpstr>
      <vt:lpstr>Data- What Makes it Big??? How big is big?</vt:lpstr>
      <vt:lpstr>PowerPoint Presentation</vt:lpstr>
      <vt:lpstr>Big Facts About Big Data</vt:lpstr>
      <vt:lpstr>Of Bits and Bytes…….</vt:lpstr>
      <vt:lpstr> </vt:lpstr>
      <vt:lpstr>Types of Digital Data</vt:lpstr>
      <vt:lpstr>PowerPoint Presentation</vt:lpstr>
      <vt:lpstr>PowerPoint Presentation</vt:lpstr>
      <vt:lpstr>Structured</vt:lpstr>
      <vt:lpstr>Structured Data</vt:lpstr>
      <vt:lpstr>Structured data</vt:lpstr>
      <vt:lpstr>Sources of Structured Data</vt:lpstr>
      <vt:lpstr>Ease of Working with structured Data</vt:lpstr>
      <vt:lpstr>Semi-structured</vt:lpstr>
      <vt:lpstr>Semi Structured Data</vt:lpstr>
      <vt:lpstr>Source of Semi Structured Data </vt:lpstr>
      <vt:lpstr>Where does Semi-structured Data Come from?</vt:lpstr>
      <vt:lpstr> </vt:lpstr>
      <vt:lpstr>PowerPoint Presentation</vt:lpstr>
      <vt:lpstr>Semi Structured</vt:lpstr>
      <vt:lpstr>What is Semi-structured Data?</vt:lpstr>
      <vt:lpstr>How to Store Semi-structured Data?</vt:lpstr>
      <vt:lpstr>How to Store Semi-structured Data?</vt:lpstr>
      <vt:lpstr>How to Extract Information from Semi-structured Data?</vt:lpstr>
      <vt:lpstr>Unstructured Data</vt:lpstr>
      <vt:lpstr>Unstructured Data</vt:lpstr>
      <vt:lpstr> </vt:lpstr>
      <vt:lpstr>Issues with Unstructured Data</vt:lpstr>
      <vt:lpstr>How to Deal with Unstructured Data</vt:lpstr>
      <vt:lpstr> </vt:lpstr>
      <vt:lpstr>Characteristics of Unstructured Data</vt:lpstr>
      <vt:lpstr>Where does Unstructured Data Come from?</vt:lpstr>
      <vt:lpstr>How to Store Unstructured Data?</vt:lpstr>
      <vt:lpstr>How to Store Unstructured Data?</vt:lpstr>
      <vt:lpstr>Unstructured Data</vt:lpstr>
      <vt:lpstr>A Contrast of the Three Types</vt:lpstr>
      <vt:lpstr>Introduction to Big Data</vt:lpstr>
      <vt:lpstr>Evolution of Big Data</vt:lpstr>
      <vt:lpstr>The Evolution…</vt:lpstr>
      <vt:lpstr>Evolution of Big Data by technology </vt:lpstr>
      <vt:lpstr>Evolution of Big Data  by Internet Of Things</vt:lpstr>
      <vt:lpstr>Evolution of Big Data  by Social Media</vt:lpstr>
      <vt:lpstr>Evolution of Big Data  by other factors</vt:lpstr>
      <vt:lpstr>Definition of Big Data</vt:lpstr>
      <vt:lpstr> </vt:lpstr>
      <vt:lpstr> </vt:lpstr>
      <vt:lpstr> </vt:lpstr>
      <vt:lpstr>PowerPoint Presentation</vt:lpstr>
      <vt:lpstr> </vt:lpstr>
      <vt:lpstr>What is Big Data</vt:lpstr>
      <vt:lpstr> </vt:lpstr>
      <vt:lpstr> </vt:lpstr>
      <vt:lpstr> </vt:lpstr>
      <vt:lpstr>Velocity</vt:lpstr>
      <vt:lpstr>Variety</vt:lpstr>
      <vt:lpstr>Characteristics of Big Data</vt:lpstr>
      <vt:lpstr>What is 5 V's of big data?</vt:lpstr>
      <vt:lpstr>Other Characteristics of Big Data </vt:lpstr>
      <vt:lpstr>Why Big Data ?</vt:lpstr>
      <vt:lpstr>Why Big Data Analytics</vt:lpstr>
      <vt:lpstr>Big Data Analytics Advantages</vt:lpstr>
      <vt:lpstr>PowerPoint Presentation</vt:lpstr>
      <vt:lpstr>PowerPoint Presentation</vt:lpstr>
      <vt:lpstr>PowerPoint Presentation</vt:lpstr>
      <vt:lpstr>Best Practices for Big data Analytics</vt:lpstr>
      <vt:lpstr>PowerPoint Presentation</vt:lpstr>
      <vt:lpstr>Analyzing the Data with Unix Tools</vt:lpstr>
      <vt:lpstr>Analyzing the Data with Unix Tools</vt:lpstr>
      <vt:lpstr>Analyzing the Data with Hadoop</vt:lpstr>
      <vt:lpstr> </vt:lpstr>
      <vt:lpstr> </vt:lpstr>
      <vt:lpstr>Java MapReduce</vt:lpstr>
      <vt:lpstr> </vt:lpstr>
      <vt:lpstr> </vt:lpstr>
      <vt:lpstr>Hadoop Streaming</vt:lpstr>
      <vt:lpstr> </vt:lpstr>
      <vt:lpstr> </vt:lpstr>
      <vt:lpstr> </vt:lpstr>
      <vt:lpstr>  </vt:lpstr>
      <vt:lpstr> </vt:lpstr>
      <vt:lpstr>Hadoop</vt:lpstr>
      <vt:lpstr>MapReduce</vt:lpstr>
      <vt:lpstr>PowerPoint Presentation</vt:lpstr>
      <vt:lpstr>Hadoop Distributed File System (HDFS)</vt:lpstr>
      <vt:lpstr>Advantages of HDFS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DELL</dc:creator>
  <cp:lastModifiedBy>Anil kumar</cp:lastModifiedBy>
  <cp:revision>39</cp:revision>
  <dcterms:created xsi:type="dcterms:W3CDTF">2022-12-27T05:12:44Z</dcterms:created>
  <dcterms:modified xsi:type="dcterms:W3CDTF">2023-12-07T07:15:28Z</dcterms:modified>
</cp:coreProperties>
</file>